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8.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9.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0.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1.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1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4.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1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5197" r:id="rId4"/>
    <p:sldMasterId id="2147485242" r:id="rId5"/>
    <p:sldMasterId id="2147485265" r:id="rId6"/>
    <p:sldMasterId id="2147485268" r:id="rId7"/>
    <p:sldMasterId id="2147485273" r:id="rId8"/>
    <p:sldMasterId id="2147485303" r:id="rId9"/>
    <p:sldMasterId id="2147485297" r:id="rId10"/>
    <p:sldMasterId id="2147485288" r:id="rId11"/>
    <p:sldMasterId id="2147485281" r:id="rId12"/>
    <p:sldMasterId id="2147485311" r:id="rId13"/>
    <p:sldMasterId id="2147485206" r:id="rId14"/>
    <p:sldMasterId id="2147485455" r:id="rId15"/>
    <p:sldMasterId id="2147485517" r:id="rId16"/>
    <p:sldMasterId id="2147485527" r:id="rId17"/>
    <p:sldMasterId id="2147485537" r:id="rId18"/>
    <p:sldMasterId id="2147485547" r:id="rId19"/>
  </p:sldMasterIdLst>
  <p:notesMasterIdLst>
    <p:notesMasterId r:id="rId47"/>
  </p:notesMasterIdLst>
  <p:handoutMasterIdLst>
    <p:handoutMasterId r:id="rId48"/>
  </p:handoutMasterIdLst>
  <p:sldIdLst>
    <p:sldId id="4111" r:id="rId20"/>
    <p:sldId id="4178" r:id="rId21"/>
    <p:sldId id="4181" r:id="rId22"/>
    <p:sldId id="4191" r:id="rId23"/>
    <p:sldId id="4190" r:id="rId24"/>
    <p:sldId id="4182" r:id="rId25"/>
    <p:sldId id="4164" r:id="rId26"/>
    <p:sldId id="4183" r:id="rId27"/>
    <p:sldId id="4163" r:id="rId28"/>
    <p:sldId id="4192" r:id="rId29"/>
    <p:sldId id="4184" r:id="rId30"/>
    <p:sldId id="4185" r:id="rId31"/>
    <p:sldId id="4186" r:id="rId32"/>
    <p:sldId id="4187" r:id="rId33"/>
    <p:sldId id="4193" r:id="rId34"/>
    <p:sldId id="3344" r:id="rId35"/>
    <p:sldId id="4122" r:id="rId36"/>
    <p:sldId id="953" r:id="rId37"/>
    <p:sldId id="3306" r:id="rId38"/>
    <p:sldId id="4129" r:id="rId39"/>
    <p:sldId id="4188" r:id="rId40"/>
    <p:sldId id="4177" r:id="rId41"/>
    <p:sldId id="989" r:id="rId42"/>
    <p:sldId id="4189" r:id="rId43"/>
    <p:sldId id="4179" r:id="rId44"/>
    <p:sldId id="4194" r:id="rId45"/>
    <p:sldId id="910" r:id="rId46"/>
  </p:sldIdLst>
  <p:sldSz cx="9144000" cy="6858000" type="screen4x3"/>
  <p:notesSz cx="6735763" cy="9866313"/>
  <p:custDataLst>
    <p:tags r:id="rId49"/>
  </p:custDataLst>
  <p:defaultTex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p:defaultTextStyle>
  <p:extLst>
    <p:ext uri="{EFAFB233-063F-42B5-8137-9DF3F51BA10A}">
      <p15:sldGuideLst xmlns:p15="http://schemas.microsoft.com/office/powerpoint/2012/main">
        <p15:guide id="1" orient="horz" pos="2112"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ajame Sefa" initials="BS" lastIdx="2" clrIdx="0"/>
  <p:cmAuthor id="1" name="Aliaksandr Novikau" initials="AN" lastIdx="1" clrIdx="1">
    <p:extLst>
      <p:ext uri="{19B8F6BF-5375-455C-9EA6-DF929625EA0E}">
        <p15:presenceInfo xmlns:p15="http://schemas.microsoft.com/office/powerpoint/2012/main" userId="S-1-5-21-1385568035-1675961066-622671684-12206630" providerId="AD"/>
      </p:ext>
    </p:extLst>
  </p:cmAuthor>
  <p:cmAuthor id="2" name="Denys Yurievich Motornyy" initials="DYM" lastIdx="2" clrIdx="2">
    <p:extLst>
      <p:ext uri="{19B8F6BF-5375-455C-9EA6-DF929625EA0E}">
        <p15:presenceInfo xmlns:p15="http://schemas.microsoft.com/office/powerpoint/2012/main" userId="S-1-5-21-1385568035-1675961066-622671684-12205300" providerId="AD"/>
      </p:ext>
    </p:extLst>
  </p:cmAuthor>
  <p:cmAuthor id="3" name="Denys Yurievich Motornyy" initials="DYM [2]" lastIdx="8" clrIdx="3">
    <p:extLst>
      <p:ext uri="{19B8F6BF-5375-455C-9EA6-DF929625EA0E}">
        <p15:presenceInfo xmlns:p15="http://schemas.microsoft.com/office/powerpoint/2012/main" userId="S::dmotornyy@ifc.org::0d845041-d67a-471a-a55c-9dcbb8bf4dfe" providerId="AD"/>
      </p:ext>
    </p:extLst>
  </p:cmAuthor>
  <p:cmAuthor id="4" name="Olga Iakymenko" initials="OI" lastIdx="17" clrIdx="4">
    <p:extLst>
      <p:ext uri="{19B8F6BF-5375-455C-9EA6-DF929625EA0E}">
        <p15:presenceInfo xmlns:p15="http://schemas.microsoft.com/office/powerpoint/2012/main" userId="S::oiakymenko@ifc.org::88d6466f-0b7f-40ef-86e2-533b3976bb98" providerId="AD"/>
      </p:ext>
    </p:extLst>
  </p:cmAuthor>
  <p:cmAuthor id="5" name="Boris Janjalia" initials="BJ" lastIdx="5" clrIdx="5">
    <p:extLst>
      <p:ext uri="{19B8F6BF-5375-455C-9EA6-DF929625EA0E}">
        <p15:presenceInfo xmlns:p15="http://schemas.microsoft.com/office/powerpoint/2012/main" userId="S::bjanjalia@ifc.org::4389490e-6084-4931-8432-e6a736e769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00"/>
    <a:srgbClr val="0B5A37"/>
    <a:srgbClr val="C9E7A7"/>
    <a:srgbClr val="008A3E"/>
    <a:srgbClr val="D2F1DA"/>
    <a:srgbClr val="00863D"/>
    <a:srgbClr val="0041C4"/>
    <a:srgbClr val="CCCCFF"/>
    <a:srgbClr val="014C6D"/>
    <a:srgbClr val="FEF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6B96A5-BC24-46CD-87C9-BB2A20879FF6}" v="74" dt="2020-11-24T20:08:47.0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02" autoAdjust="0"/>
    <p:restoredTop sz="93503" autoAdjust="0"/>
  </p:normalViewPr>
  <p:slideViewPr>
    <p:cSldViewPr snapToGrid="0" showGuides="1">
      <p:cViewPr>
        <p:scale>
          <a:sx n="80" d="100"/>
          <a:sy n="80" d="100"/>
        </p:scale>
        <p:origin x="856" y="40"/>
      </p:cViewPr>
      <p:guideLst>
        <p:guide orient="horz" pos="2112"/>
        <p:guide pos="2880"/>
      </p:guideLst>
    </p:cSldViewPr>
  </p:slideViewPr>
  <p:notesTextViewPr>
    <p:cViewPr>
      <p:scale>
        <a:sx n="3" d="2"/>
        <a:sy n="3" d="2"/>
      </p:scale>
      <p:origin x="0" y="0"/>
    </p:cViewPr>
  </p:notesTextViewPr>
  <p:sorterViewPr>
    <p:cViewPr>
      <p:scale>
        <a:sx n="47" d="100"/>
        <a:sy n="47" d="100"/>
      </p:scale>
      <p:origin x="0" y="0"/>
    </p:cViewPr>
  </p:sorterViewPr>
  <p:notesViewPr>
    <p:cSldViewPr snapToGrid="0"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7.xml"/><Relationship Id="rId39" Type="http://schemas.openxmlformats.org/officeDocument/2006/relationships/slide" Target="slides/slide20.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0.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handoutMaster" Target="handoutMasters/handoutMaster1.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eg Kalchenko" userId="65002486-1670-43cf-827d-6c7c69744e6b" providerId="ADAL" clId="{966B96A5-BC24-46CD-87C9-BB2A20879FF6}"/>
    <pc:docChg chg="undo redo custSel addSld delSld modSld">
      <pc:chgData name="Oleg Kalchenko" userId="65002486-1670-43cf-827d-6c7c69744e6b" providerId="ADAL" clId="{966B96A5-BC24-46CD-87C9-BB2A20879FF6}" dt="2020-11-24T20:08:47.097" v="9219"/>
      <pc:docMkLst>
        <pc:docMk/>
      </pc:docMkLst>
      <pc:sldChg chg="modSp">
        <pc:chgData name="Oleg Kalchenko" userId="65002486-1670-43cf-827d-6c7c69744e6b" providerId="ADAL" clId="{966B96A5-BC24-46CD-87C9-BB2A20879FF6}" dt="2020-11-24T20:04:48.895" v="9214" actId="6549"/>
        <pc:sldMkLst>
          <pc:docMk/>
          <pc:sldMk cId="103588715" sldId="910"/>
        </pc:sldMkLst>
        <pc:spChg chg="mod">
          <ac:chgData name="Oleg Kalchenko" userId="65002486-1670-43cf-827d-6c7c69744e6b" providerId="ADAL" clId="{966B96A5-BC24-46CD-87C9-BB2A20879FF6}" dt="2020-11-24T20:04:48.895" v="9214" actId="6549"/>
          <ac:spMkLst>
            <pc:docMk/>
            <pc:sldMk cId="103588715" sldId="910"/>
            <ac:spMk id="3" creationId="{BE623E1E-0486-4DD6-BED1-9154910A3404}"/>
          </ac:spMkLst>
        </pc:spChg>
      </pc:sldChg>
      <pc:sldChg chg="addSp modSp">
        <pc:chgData name="Oleg Kalchenko" userId="65002486-1670-43cf-827d-6c7c69744e6b" providerId="ADAL" clId="{966B96A5-BC24-46CD-87C9-BB2A20879FF6}" dt="2020-11-24T18:26:40.104" v="7689" actId="14100"/>
        <pc:sldMkLst>
          <pc:docMk/>
          <pc:sldMk cId="593104205" sldId="953"/>
        </pc:sldMkLst>
        <pc:spChg chg="add mod">
          <ac:chgData name="Oleg Kalchenko" userId="65002486-1670-43cf-827d-6c7c69744e6b" providerId="ADAL" clId="{966B96A5-BC24-46CD-87C9-BB2A20879FF6}" dt="2020-11-24T18:26:40.104" v="7689" actId="14100"/>
          <ac:spMkLst>
            <pc:docMk/>
            <pc:sldMk cId="593104205" sldId="953"/>
            <ac:spMk id="3" creationId="{88E73F80-6C1D-4FEE-A0FB-EDF597CA7B77}"/>
          </ac:spMkLst>
        </pc:spChg>
      </pc:sldChg>
      <pc:sldChg chg="modSp">
        <pc:chgData name="Oleg Kalchenko" userId="65002486-1670-43cf-827d-6c7c69744e6b" providerId="ADAL" clId="{966B96A5-BC24-46CD-87C9-BB2A20879FF6}" dt="2020-11-24T19:34:33.653" v="9114" actId="27636"/>
        <pc:sldMkLst>
          <pc:docMk/>
          <pc:sldMk cId="2091213931" sldId="989"/>
        </pc:sldMkLst>
        <pc:spChg chg="mod">
          <ac:chgData name="Oleg Kalchenko" userId="65002486-1670-43cf-827d-6c7c69744e6b" providerId="ADAL" clId="{966B96A5-BC24-46CD-87C9-BB2A20879FF6}" dt="2020-11-24T19:34:33.653" v="9114" actId="27636"/>
          <ac:spMkLst>
            <pc:docMk/>
            <pc:sldMk cId="2091213931" sldId="989"/>
            <ac:spMk id="2" creationId="{00000000-0000-0000-0000-000000000000}"/>
          </ac:spMkLst>
        </pc:spChg>
      </pc:sldChg>
      <pc:sldChg chg="del">
        <pc:chgData name="Oleg Kalchenko" userId="65002486-1670-43cf-827d-6c7c69744e6b" providerId="ADAL" clId="{966B96A5-BC24-46CD-87C9-BB2A20879FF6}" dt="2020-11-23T21:07:09.574" v="2919" actId="2696"/>
        <pc:sldMkLst>
          <pc:docMk/>
          <pc:sldMk cId="2667302115" sldId="1119"/>
        </pc:sldMkLst>
      </pc:sldChg>
      <pc:sldChg chg="modSp">
        <pc:chgData name="Oleg Kalchenko" userId="65002486-1670-43cf-827d-6c7c69744e6b" providerId="ADAL" clId="{966B96A5-BC24-46CD-87C9-BB2A20879FF6}" dt="2020-11-24T18:40:40.966" v="8763" actId="6549"/>
        <pc:sldMkLst>
          <pc:docMk/>
          <pc:sldMk cId="1389403879" sldId="3306"/>
        </pc:sldMkLst>
        <pc:spChg chg="mod">
          <ac:chgData name="Oleg Kalchenko" userId="65002486-1670-43cf-827d-6c7c69744e6b" providerId="ADAL" clId="{966B96A5-BC24-46CD-87C9-BB2A20879FF6}" dt="2020-11-24T18:34:45.151" v="8131" actId="14100"/>
          <ac:spMkLst>
            <pc:docMk/>
            <pc:sldMk cId="1389403879" sldId="3306"/>
            <ac:spMk id="14" creationId="{68792B54-0C76-B849-BBAB-A11DE80543ED}"/>
          </ac:spMkLst>
        </pc:spChg>
        <pc:spChg chg="mod">
          <ac:chgData name="Oleg Kalchenko" userId="65002486-1670-43cf-827d-6c7c69744e6b" providerId="ADAL" clId="{966B96A5-BC24-46CD-87C9-BB2A20879FF6}" dt="2020-11-24T18:37:11.302" v="8432" actId="1076"/>
          <ac:spMkLst>
            <pc:docMk/>
            <pc:sldMk cId="1389403879" sldId="3306"/>
            <ac:spMk id="17" creationId="{504075CA-DD1E-AE49-A8BC-8770CEB8DDE4}"/>
          </ac:spMkLst>
        </pc:spChg>
        <pc:spChg chg="mod">
          <ac:chgData name="Oleg Kalchenko" userId="65002486-1670-43cf-827d-6c7c69744e6b" providerId="ADAL" clId="{966B96A5-BC24-46CD-87C9-BB2A20879FF6}" dt="2020-11-24T18:29:25.884" v="7756" actId="255"/>
          <ac:spMkLst>
            <pc:docMk/>
            <pc:sldMk cId="1389403879" sldId="3306"/>
            <ac:spMk id="19" creationId="{4DD12AB6-6A12-9F4E-B333-A1D5FBD67B86}"/>
          </ac:spMkLst>
        </pc:spChg>
        <pc:spChg chg="mod">
          <ac:chgData name="Oleg Kalchenko" userId="65002486-1670-43cf-827d-6c7c69744e6b" providerId="ADAL" clId="{966B96A5-BC24-46CD-87C9-BB2A20879FF6}" dt="2020-11-24T18:29:38.626" v="7775" actId="6549"/>
          <ac:spMkLst>
            <pc:docMk/>
            <pc:sldMk cId="1389403879" sldId="3306"/>
            <ac:spMk id="21" creationId="{380B41FF-9FAB-9E48-BAB8-88C15E35D4D9}"/>
          </ac:spMkLst>
        </pc:spChg>
        <pc:spChg chg="mod">
          <ac:chgData name="Oleg Kalchenko" userId="65002486-1670-43cf-827d-6c7c69744e6b" providerId="ADAL" clId="{966B96A5-BC24-46CD-87C9-BB2A20879FF6}" dt="2020-11-24T18:34:40.850" v="8130" actId="1076"/>
          <ac:spMkLst>
            <pc:docMk/>
            <pc:sldMk cId="1389403879" sldId="3306"/>
            <ac:spMk id="22" creationId="{7C030853-B438-DF4E-A0AB-C7E63EFDDC33}"/>
          </ac:spMkLst>
        </pc:spChg>
        <pc:spChg chg="mod">
          <ac:chgData name="Oleg Kalchenko" userId="65002486-1670-43cf-827d-6c7c69744e6b" providerId="ADAL" clId="{966B96A5-BC24-46CD-87C9-BB2A20879FF6}" dt="2020-11-24T18:37:14.563" v="8433" actId="1076"/>
          <ac:spMkLst>
            <pc:docMk/>
            <pc:sldMk cId="1389403879" sldId="3306"/>
            <ac:spMk id="23" creationId="{5EC1CD80-331D-2546-9EA6-07C0E714539F}"/>
          </ac:spMkLst>
        </pc:spChg>
        <pc:spChg chg="mod">
          <ac:chgData name="Oleg Kalchenko" userId="65002486-1670-43cf-827d-6c7c69744e6b" providerId="ADAL" clId="{966B96A5-BC24-46CD-87C9-BB2A20879FF6}" dt="2020-11-24T18:32:47.149" v="8069" actId="6549"/>
          <ac:spMkLst>
            <pc:docMk/>
            <pc:sldMk cId="1389403879" sldId="3306"/>
            <ac:spMk id="24" creationId="{F230E5E0-7FD6-9A41-B38C-A971AA0C1BFB}"/>
          </ac:spMkLst>
        </pc:spChg>
        <pc:spChg chg="mod">
          <ac:chgData name="Oleg Kalchenko" userId="65002486-1670-43cf-827d-6c7c69744e6b" providerId="ADAL" clId="{966B96A5-BC24-46CD-87C9-BB2A20879FF6}" dt="2020-11-24T18:36:41.190" v="8385" actId="6549"/>
          <ac:spMkLst>
            <pc:docMk/>
            <pc:sldMk cId="1389403879" sldId="3306"/>
            <ac:spMk id="25" creationId="{EBD7C62B-A179-A441-AFAD-CB43597970F3}"/>
          </ac:spMkLst>
        </pc:spChg>
        <pc:spChg chg="mod">
          <ac:chgData name="Oleg Kalchenko" userId="65002486-1670-43cf-827d-6c7c69744e6b" providerId="ADAL" clId="{966B96A5-BC24-46CD-87C9-BB2A20879FF6}" dt="2020-11-24T18:40:40.966" v="8763" actId="6549"/>
          <ac:spMkLst>
            <pc:docMk/>
            <pc:sldMk cId="1389403879" sldId="3306"/>
            <ac:spMk id="26" creationId="{755D21B9-2481-1846-919C-22759380E46A}"/>
          </ac:spMkLst>
        </pc:spChg>
      </pc:sldChg>
      <pc:sldChg chg="modSp">
        <pc:chgData name="Oleg Kalchenko" userId="65002486-1670-43cf-827d-6c7c69744e6b" providerId="ADAL" clId="{966B96A5-BC24-46CD-87C9-BB2A20879FF6}" dt="2020-11-24T20:07:12.251" v="9216" actId="790"/>
        <pc:sldMkLst>
          <pc:docMk/>
          <pc:sldMk cId="123826219" sldId="3344"/>
        </pc:sldMkLst>
        <pc:spChg chg="mod">
          <ac:chgData name="Oleg Kalchenko" userId="65002486-1670-43cf-827d-6c7c69744e6b" providerId="ADAL" clId="{966B96A5-BC24-46CD-87C9-BB2A20879FF6}" dt="2020-11-24T11:44:48.897" v="5550" actId="6549"/>
          <ac:spMkLst>
            <pc:docMk/>
            <pc:sldMk cId="123826219" sldId="3344"/>
            <ac:spMk id="2" creationId="{3AEF3B8C-4274-48BB-BE0C-6A9B8143870B}"/>
          </ac:spMkLst>
        </pc:spChg>
        <pc:graphicFrameChg chg="mod modGraphic">
          <ac:chgData name="Oleg Kalchenko" userId="65002486-1670-43cf-827d-6c7c69744e6b" providerId="ADAL" clId="{966B96A5-BC24-46CD-87C9-BB2A20879FF6}" dt="2020-11-24T16:53:48.101" v="6514" actId="14734"/>
          <ac:graphicFrameMkLst>
            <pc:docMk/>
            <pc:sldMk cId="123826219" sldId="3344"/>
            <ac:graphicFrameMk id="5" creationId="{AEDA70A3-6B33-459C-B256-1830C875B8CB}"/>
          </ac:graphicFrameMkLst>
        </pc:graphicFrameChg>
        <pc:graphicFrameChg chg="modGraphic">
          <ac:chgData name="Oleg Kalchenko" userId="65002486-1670-43cf-827d-6c7c69744e6b" providerId="ADAL" clId="{966B96A5-BC24-46CD-87C9-BB2A20879FF6}" dt="2020-11-24T20:07:12.251" v="9216" actId="790"/>
          <ac:graphicFrameMkLst>
            <pc:docMk/>
            <pc:sldMk cId="123826219" sldId="3344"/>
            <ac:graphicFrameMk id="7" creationId="{86B14640-6511-4E31-95E4-965A9329DED1}"/>
          </ac:graphicFrameMkLst>
        </pc:graphicFrameChg>
      </pc:sldChg>
      <pc:sldChg chg="modSp">
        <pc:chgData name="Oleg Kalchenko" userId="65002486-1670-43cf-827d-6c7c69744e6b" providerId="ADAL" clId="{966B96A5-BC24-46CD-87C9-BB2A20879FF6}" dt="2020-11-23T09:24:16.469" v="860" actId="6549"/>
        <pc:sldMkLst>
          <pc:docMk/>
          <pc:sldMk cId="1371326665" sldId="4111"/>
        </pc:sldMkLst>
        <pc:spChg chg="mod">
          <ac:chgData name="Oleg Kalchenko" userId="65002486-1670-43cf-827d-6c7c69744e6b" providerId="ADAL" clId="{966B96A5-BC24-46CD-87C9-BB2A20879FF6}" dt="2020-11-23T09:24:16.469" v="860" actId="6549"/>
          <ac:spMkLst>
            <pc:docMk/>
            <pc:sldMk cId="1371326665" sldId="4111"/>
            <ac:spMk id="8" creationId="{814A875C-25E7-45CC-918F-BCFE0A8662FD}"/>
          </ac:spMkLst>
        </pc:spChg>
        <pc:spChg chg="mod">
          <ac:chgData name="Oleg Kalchenko" userId="65002486-1670-43cf-827d-6c7c69744e6b" providerId="ADAL" clId="{966B96A5-BC24-46CD-87C9-BB2A20879FF6}" dt="2020-11-23T09:23:30.851" v="772" actId="6549"/>
          <ac:spMkLst>
            <pc:docMk/>
            <pc:sldMk cId="1371326665" sldId="4111"/>
            <ac:spMk id="14" creationId="{4B28747A-B433-8846-8B95-EB6D57D338BC}"/>
          </ac:spMkLst>
        </pc:spChg>
      </pc:sldChg>
      <pc:sldChg chg="addSp modSp">
        <pc:chgData name="Oleg Kalchenko" userId="65002486-1670-43cf-827d-6c7c69744e6b" providerId="ADAL" clId="{966B96A5-BC24-46CD-87C9-BB2A20879FF6}" dt="2020-11-24T20:08:01.742" v="9218" actId="1076"/>
        <pc:sldMkLst>
          <pc:docMk/>
          <pc:sldMk cId="554995439" sldId="4122"/>
        </pc:sldMkLst>
        <pc:spChg chg="mod">
          <ac:chgData name="Oleg Kalchenko" userId="65002486-1670-43cf-827d-6c7c69744e6b" providerId="ADAL" clId="{966B96A5-BC24-46CD-87C9-BB2A20879FF6}" dt="2020-11-24T16:57:42.937" v="6813" actId="6549"/>
          <ac:spMkLst>
            <pc:docMk/>
            <pc:sldMk cId="554995439" sldId="4122"/>
            <ac:spMk id="2" creationId="{450DCD4E-A2F9-4171-99AB-DF27B6DB7A32}"/>
          </ac:spMkLst>
        </pc:spChg>
        <pc:spChg chg="add mod">
          <ac:chgData name="Oleg Kalchenko" userId="65002486-1670-43cf-827d-6c7c69744e6b" providerId="ADAL" clId="{966B96A5-BC24-46CD-87C9-BB2A20879FF6}" dt="2020-11-24T17:17:02.100" v="7329" actId="14100"/>
          <ac:spMkLst>
            <pc:docMk/>
            <pc:sldMk cId="554995439" sldId="4122"/>
            <ac:spMk id="12" creationId="{55D4A261-03C2-4C99-BA12-9FDDFC5BBB99}"/>
          </ac:spMkLst>
        </pc:spChg>
        <pc:spChg chg="add mod">
          <ac:chgData name="Oleg Kalchenko" userId="65002486-1670-43cf-827d-6c7c69744e6b" providerId="ADAL" clId="{966B96A5-BC24-46CD-87C9-BB2A20879FF6}" dt="2020-11-24T17:04:54.243" v="7076" actId="14100"/>
          <ac:spMkLst>
            <pc:docMk/>
            <pc:sldMk cId="554995439" sldId="4122"/>
            <ac:spMk id="13" creationId="{F0602C44-6A23-4E41-8E03-2148A44376F1}"/>
          </ac:spMkLst>
        </pc:spChg>
        <pc:spChg chg="add mod">
          <ac:chgData name="Oleg Kalchenko" userId="65002486-1670-43cf-827d-6c7c69744e6b" providerId="ADAL" clId="{966B96A5-BC24-46CD-87C9-BB2A20879FF6}" dt="2020-11-24T20:07:47.024" v="9217" actId="1076"/>
          <ac:spMkLst>
            <pc:docMk/>
            <pc:sldMk cId="554995439" sldId="4122"/>
            <ac:spMk id="14" creationId="{452BBF6B-BC8D-4A10-9BF5-7FF1ED10ADBC}"/>
          </ac:spMkLst>
        </pc:spChg>
        <pc:spChg chg="add mod">
          <ac:chgData name="Oleg Kalchenko" userId="65002486-1670-43cf-827d-6c7c69744e6b" providerId="ADAL" clId="{966B96A5-BC24-46CD-87C9-BB2A20879FF6}" dt="2020-11-24T20:08:01.742" v="9218" actId="1076"/>
          <ac:spMkLst>
            <pc:docMk/>
            <pc:sldMk cId="554995439" sldId="4122"/>
            <ac:spMk id="15" creationId="{627C2E34-601B-462F-A9F7-1374BC8A0A86}"/>
          </ac:spMkLst>
        </pc:spChg>
        <pc:spChg chg="add mod">
          <ac:chgData name="Oleg Kalchenko" userId="65002486-1670-43cf-827d-6c7c69744e6b" providerId="ADAL" clId="{966B96A5-BC24-46CD-87C9-BB2A20879FF6}" dt="2020-11-24T17:16:47.541" v="7328" actId="14100"/>
          <ac:spMkLst>
            <pc:docMk/>
            <pc:sldMk cId="554995439" sldId="4122"/>
            <ac:spMk id="16" creationId="{55503796-CBB5-48B0-985D-FC1F7CE67EFC}"/>
          </ac:spMkLst>
        </pc:spChg>
        <pc:spChg chg="add mod">
          <ac:chgData name="Oleg Kalchenko" userId="65002486-1670-43cf-827d-6c7c69744e6b" providerId="ADAL" clId="{966B96A5-BC24-46CD-87C9-BB2A20879FF6}" dt="2020-11-24T17:33:09.327" v="7530" actId="1076"/>
          <ac:spMkLst>
            <pc:docMk/>
            <pc:sldMk cId="554995439" sldId="4122"/>
            <ac:spMk id="17" creationId="{BB26721B-6169-445B-B94A-8E66A0AF57A1}"/>
          </ac:spMkLst>
        </pc:spChg>
        <pc:picChg chg="mod">
          <ac:chgData name="Oleg Kalchenko" userId="65002486-1670-43cf-827d-6c7c69744e6b" providerId="ADAL" clId="{966B96A5-BC24-46CD-87C9-BB2A20879FF6}" dt="2020-11-24T16:57:18.791" v="6792" actId="1076"/>
          <ac:picMkLst>
            <pc:docMk/>
            <pc:sldMk cId="554995439" sldId="4122"/>
            <ac:picMk id="5" creationId="{67D18DEA-663F-4C1F-A4A8-D49FFD075755}"/>
          </ac:picMkLst>
        </pc:picChg>
      </pc:sldChg>
      <pc:sldChg chg="addSp delSp modSp">
        <pc:chgData name="Oleg Kalchenko" userId="65002486-1670-43cf-827d-6c7c69744e6b" providerId="ADAL" clId="{966B96A5-BC24-46CD-87C9-BB2A20879FF6}" dt="2020-11-24T20:08:47.097" v="9219"/>
        <pc:sldMkLst>
          <pc:docMk/>
          <pc:sldMk cId="4261516179" sldId="4129"/>
        </pc:sldMkLst>
        <pc:spChg chg="del">
          <ac:chgData name="Oleg Kalchenko" userId="65002486-1670-43cf-827d-6c7c69744e6b" providerId="ADAL" clId="{966B96A5-BC24-46CD-87C9-BB2A20879FF6}" dt="2020-11-24T20:08:47.097" v="9219"/>
          <ac:spMkLst>
            <pc:docMk/>
            <pc:sldMk cId="4261516179" sldId="4129"/>
            <ac:spMk id="3" creationId="{8F5A60A2-AC9C-44BA-B89F-D0C1941D0059}"/>
          </ac:spMkLst>
        </pc:spChg>
        <pc:spChg chg="mod">
          <ac:chgData name="Oleg Kalchenko" userId="65002486-1670-43cf-827d-6c7c69744e6b" providerId="ADAL" clId="{966B96A5-BC24-46CD-87C9-BB2A20879FF6}" dt="2020-11-24T18:41:37.284" v="8785" actId="6549"/>
          <ac:spMkLst>
            <pc:docMk/>
            <pc:sldMk cId="4261516179" sldId="4129"/>
            <ac:spMk id="8" creationId="{265D1F5F-2D84-44F7-B99F-9A63D6E42CC1}"/>
          </ac:spMkLst>
        </pc:spChg>
        <pc:spChg chg="mod">
          <ac:chgData name="Oleg Kalchenko" userId="65002486-1670-43cf-827d-6c7c69744e6b" providerId="ADAL" clId="{966B96A5-BC24-46CD-87C9-BB2A20879FF6}" dt="2020-11-24T18:41:28.958" v="8768"/>
          <ac:spMkLst>
            <pc:docMk/>
            <pc:sldMk cId="4261516179" sldId="4129"/>
            <ac:spMk id="9" creationId="{67CB1AD5-603B-4AA6-A062-88BF9A066774}"/>
          </ac:spMkLst>
        </pc:spChg>
        <pc:spChg chg="add del mod">
          <ac:chgData name="Oleg Kalchenko" userId="65002486-1670-43cf-827d-6c7c69744e6b" providerId="ADAL" clId="{966B96A5-BC24-46CD-87C9-BB2A20879FF6}" dt="2020-11-24T18:41:11.877" v="8767"/>
          <ac:spMkLst>
            <pc:docMk/>
            <pc:sldMk cId="4261516179" sldId="4129"/>
            <ac:spMk id="11" creationId="{4569D7B6-90EB-4DF9-9503-8B7EEBE879BE}"/>
          </ac:spMkLst>
        </pc:spChg>
        <pc:picChg chg="mod">
          <ac:chgData name="Oleg Kalchenko" userId="65002486-1670-43cf-827d-6c7c69744e6b" providerId="ADAL" clId="{966B96A5-BC24-46CD-87C9-BB2A20879FF6}" dt="2020-11-24T16:13:04.530" v="6165" actId="1076"/>
          <ac:picMkLst>
            <pc:docMk/>
            <pc:sldMk cId="4261516179" sldId="4129"/>
            <ac:picMk id="6" creationId="{E944210F-B73A-402D-964D-17C73553D39D}"/>
          </ac:picMkLst>
        </pc:picChg>
      </pc:sldChg>
      <pc:sldChg chg="modSp">
        <pc:chgData name="Oleg Kalchenko" userId="65002486-1670-43cf-827d-6c7c69744e6b" providerId="ADAL" clId="{966B96A5-BC24-46CD-87C9-BB2A20879FF6}" dt="2020-11-24T10:05:58.993" v="3177" actId="20577"/>
        <pc:sldMkLst>
          <pc:docMk/>
          <pc:sldMk cId="3586747108" sldId="4163"/>
        </pc:sldMkLst>
        <pc:spChg chg="mod">
          <ac:chgData name="Oleg Kalchenko" userId="65002486-1670-43cf-827d-6c7c69744e6b" providerId="ADAL" clId="{966B96A5-BC24-46CD-87C9-BB2A20879FF6}" dt="2020-11-24T10:05:58.993" v="3177" actId="20577"/>
          <ac:spMkLst>
            <pc:docMk/>
            <pc:sldMk cId="3586747108" sldId="4163"/>
            <ac:spMk id="2" creationId="{4A7BC504-1850-4C0B-8B42-12C3C30D82A8}"/>
          </ac:spMkLst>
        </pc:spChg>
        <pc:spChg chg="mod">
          <ac:chgData name="Oleg Kalchenko" userId="65002486-1670-43cf-827d-6c7c69744e6b" providerId="ADAL" clId="{966B96A5-BC24-46CD-87C9-BB2A20879FF6}" dt="2020-11-24T10:05:04.681" v="3120" actId="6549"/>
          <ac:spMkLst>
            <pc:docMk/>
            <pc:sldMk cId="3586747108" sldId="4163"/>
            <ac:spMk id="19" creationId="{80B1CDE9-0A26-4A92-A7DA-E8A512276EF6}"/>
          </ac:spMkLst>
        </pc:spChg>
        <pc:spChg chg="mod">
          <ac:chgData name="Oleg Kalchenko" userId="65002486-1670-43cf-827d-6c7c69744e6b" providerId="ADAL" clId="{966B96A5-BC24-46CD-87C9-BB2A20879FF6}" dt="2020-11-24T10:04:23.885" v="3060" actId="6549"/>
          <ac:spMkLst>
            <pc:docMk/>
            <pc:sldMk cId="3586747108" sldId="4163"/>
            <ac:spMk id="22" creationId="{72A6945F-B002-4918-85C8-004604EC8FE5}"/>
          </ac:spMkLst>
        </pc:spChg>
        <pc:spChg chg="mod">
          <ac:chgData name="Oleg Kalchenko" userId="65002486-1670-43cf-827d-6c7c69744e6b" providerId="ADAL" clId="{966B96A5-BC24-46CD-87C9-BB2A20879FF6}" dt="2020-11-24T10:05:41.159" v="3175" actId="6549"/>
          <ac:spMkLst>
            <pc:docMk/>
            <pc:sldMk cId="3586747108" sldId="4163"/>
            <ac:spMk id="27" creationId="{5A4F56E9-553B-4E9E-9A35-1F21F9A4CAAE}"/>
          </ac:spMkLst>
        </pc:spChg>
      </pc:sldChg>
      <pc:sldChg chg="modSp">
        <pc:chgData name="Oleg Kalchenko" userId="65002486-1670-43cf-827d-6c7c69744e6b" providerId="ADAL" clId="{966B96A5-BC24-46CD-87C9-BB2A20879FF6}" dt="2020-11-23T21:03:30.937" v="2780" actId="20577"/>
        <pc:sldMkLst>
          <pc:docMk/>
          <pc:sldMk cId="670516982" sldId="4164"/>
        </pc:sldMkLst>
        <pc:spChg chg="mod">
          <ac:chgData name="Oleg Kalchenko" userId="65002486-1670-43cf-827d-6c7c69744e6b" providerId="ADAL" clId="{966B96A5-BC24-46CD-87C9-BB2A20879FF6}" dt="2020-11-23T21:00:52.002" v="2529" actId="20577"/>
          <ac:spMkLst>
            <pc:docMk/>
            <pc:sldMk cId="670516982" sldId="4164"/>
            <ac:spMk id="2" creationId="{6AFE721D-8A5E-44D9-971B-0CF099E340A1}"/>
          </ac:spMkLst>
        </pc:spChg>
        <pc:spChg chg="mod">
          <ac:chgData name="Oleg Kalchenko" userId="65002486-1670-43cf-827d-6c7c69744e6b" providerId="ADAL" clId="{966B96A5-BC24-46CD-87C9-BB2A20879FF6}" dt="2020-11-23T21:03:30.937" v="2780" actId="20577"/>
          <ac:spMkLst>
            <pc:docMk/>
            <pc:sldMk cId="670516982" sldId="4164"/>
            <ac:spMk id="7" creationId="{5847D62B-5CB7-4A04-94F5-AD578216D758}"/>
          </ac:spMkLst>
        </pc:spChg>
      </pc:sldChg>
      <pc:sldChg chg="del">
        <pc:chgData name="Oleg Kalchenko" userId="65002486-1670-43cf-827d-6c7c69744e6b" providerId="ADAL" clId="{966B96A5-BC24-46CD-87C9-BB2A20879FF6}" dt="2020-11-23T09:10:28.348" v="485" actId="2696"/>
        <pc:sldMkLst>
          <pc:docMk/>
          <pc:sldMk cId="2217001475" sldId="4173"/>
        </pc:sldMkLst>
      </pc:sldChg>
      <pc:sldChg chg="modSp">
        <pc:chgData name="Oleg Kalchenko" userId="65002486-1670-43cf-827d-6c7c69744e6b" providerId="ADAL" clId="{966B96A5-BC24-46CD-87C9-BB2A20879FF6}" dt="2020-11-24T19:31:20.709" v="9023" actId="14100"/>
        <pc:sldMkLst>
          <pc:docMk/>
          <pc:sldMk cId="1928584523" sldId="4177"/>
        </pc:sldMkLst>
        <pc:spChg chg="mod">
          <ac:chgData name="Oleg Kalchenko" userId="65002486-1670-43cf-827d-6c7c69744e6b" providerId="ADAL" clId="{966B96A5-BC24-46CD-87C9-BB2A20879FF6}" dt="2020-11-24T19:31:20.709" v="9023" actId="14100"/>
          <ac:spMkLst>
            <pc:docMk/>
            <pc:sldMk cId="1928584523" sldId="4177"/>
            <ac:spMk id="2" creationId="{FED9DDFF-47E1-4005-8C54-9BE5A596F8A0}"/>
          </ac:spMkLst>
        </pc:spChg>
      </pc:sldChg>
      <pc:sldChg chg="modSp">
        <pc:chgData name="Oleg Kalchenko" userId="65002486-1670-43cf-827d-6c7c69744e6b" providerId="ADAL" clId="{966B96A5-BC24-46CD-87C9-BB2A20879FF6}" dt="2020-11-23T09:17:39.549" v="662" actId="20577"/>
        <pc:sldMkLst>
          <pc:docMk/>
          <pc:sldMk cId="4214148885" sldId="4178"/>
        </pc:sldMkLst>
        <pc:spChg chg="mod">
          <ac:chgData name="Oleg Kalchenko" userId="65002486-1670-43cf-827d-6c7c69744e6b" providerId="ADAL" clId="{966B96A5-BC24-46CD-87C9-BB2A20879FF6}" dt="2020-11-22T19:02:10.204" v="62" actId="6549"/>
          <ac:spMkLst>
            <pc:docMk/>
            <pc:sldMk cId="4214148885" sldId="4178"/>
            <ac:spMk id="2" creationId="{E1AE6299-9AAD-4706-919E-55C7FA2E2C4A}"/>
          </ac:spMkLst>
        </pc:spChg>
        <pc:spChg chg="mod">
          <ac:chgData name="Oleg Kalchenko" userId="65002486-1670-43cf-827d-6c7c69744e6b" providerId="ADAL" clId="{966B96A5-BC24-46CD-87C9-BB2A20879FF6}" dt="2020-11-23T09:17:39.549" v="662" actId="20577"/>
          <ac:spMkLst>
            <pc:docMk/>
            <pc:sldMk cId="4214148885" sldId="4178"/>
            <ac:spMk id="5" creationId="{C2726BDD-2FC4-4797-805C-BCC202A1CB82}"/>
          </ac:spMkLst>
        </pc:spChg>
        <pc:spChg chg="mod">
          <ac:chgData name="Oleg Kalchenko" userId="65002486-1670-43cf-827d-6c7c69744e6b" providerId="ADAL" clId="{966B96A5-BC24-46CD-87C9-BB2A20879FF6}" dt="2020-11-22T19:09:50.688" v="313" actId="20577"/>
          <ac:spMkLst>
            <pc:docMk/>
            <pc:sldMk cId="4214148885" sldId="4178"/>
            <ac:spMk id="6" creationId="{3956C215-DF60-4836-9E25-8C6E6E2898A9}"/>
          </ac:spMkLst>
        </pc:spChg>
        <pc:spChg chg="mod">
          <ac:chgData name="Oleg Kalchenko" userId="65002486-1670-43cf-827d-6c7c69744e6b" providerId="ADAL" clId="{966B96A5-BC24-46CD-87C9-BB2A20879FF6}" dt="2020-11-22T19:03:08.008" v="154" actId="1076"/>
          <ac:spMkLst>
            <pc:docMk/>
            <pc:sldMk cId="4214148885" sldId="4178"/>
            <ac:spMk id="7" creationId="{7B5FC0C4-14B6-4DE1-B07F-CF056DD79361}"/>
          </ac:spMkLst>
        </pc:spChg>
        <pc:picChg chg="mod">
          <ac:chgData name="Oleg Kalchenko" userId="65002486-1670-43cf-827d-6c7c69744e6b" providerId="ADAL" clId="{966B96A5-BC24-46CD-87C9-BB2A20879FF6}" dt="2020-11-22T19:02:12.329" v="63" actId="1076"/>
          <ac:picMkLst>
            <pc:docMk/>
            <pc:sldMk cId="4214148885" sldId="4178"/>
            <ac:picMk id="4" creationId="{D9BB1358-5C40-444F-99A4-E4E21E77E6F8}"/>
          </ac:picMkLst>
        </pc:picChg>
      </pc:sldChg>
      <pc:sldChg chg="addSp delSp modSp">
        <pc:chgData name="Oleg Kalchenko" userId="65002486-1670-43cf-827d-6c7c69744e6b" providerId="ADAL" clId="{966B96A5-BC24-46CD-87C9-BB2A20879FF6}" dt="2020-11-24T20:03:56.998" v="9128" actId="114"/>
        <pc:sldMkLst>
          <pc:docMk/>
          <pc:sldMk cId="3389573064" sldId="4179"/>
        </pc:sldMkLst>
        <pc:spChg chg="del">
          <ac:chgData name="Oleg Kalchenko" userId="65002486-1670-43cf-827d-6c7c69744e6b" providerId="ADAL" clId="{966B96A5-BC24-46CD-87C9-BB2A20879FF6}" dt="2020-11-24T20:02:15.056" v="9120"/>
          <ac:spMkLst>
            <pc:docMk/>
            <pc:sldMk cId="3389573064" sldId="4179"/>
            <ac:spMk id="2" creationId="{D209CBB8-797B-4837-9556-B5602365FF1C}"/>
          </ac:spMkLst>
        </pc:spChg>
        <pc:spChg chg="add mod">
          <ac:chgData name="Oleg Kalchenko" userId="65002486-1670-43cf-827d-6c7c69744e6b" providerId="ADAL" clId="{966B96A5-BC24-46CD-87C9-BB2A20879FF6}" dt="2020-11-24T20:03:56.998" v="9128" actId="114"/>
          <ac:spMkLst>
            <pc:docMk/>
            <pc:sldMk cId="3389573064" sldId="4179"/>
            <ac:spMk id="5" creationId="{BEB50C45-371F-4CE9-84E9-FDBACAAC45E7}"/>
          </ac:spMkLst>
        </pc:spChg>
        <pc:picChg chg="del">
          <ac:chgData name="Oleg Kalchenko" userId="65002486-1670-43cf-827d-6c7c69744e6b" providerId="ADAL" clId="{966B96A5-BC24-46CD-87C9-BB2A20879FF6}" dt="2020-11-24T20:01:37.438" v="9115" actId="478"/>
          <ac:picMkLst>
            <pc:docMk/>
            <pc:sldMk cId="3389573064" sldId="4179"/>
            <ac:picMk id="4" creationId="{7AF6C50F-C005-4AE6-8291-D05660AAFA6B}"/>
          </ac:picMkLst>
        </pc:picChg>
      </pc:sldChg>
      <pc:sldChg chg="addSp delSp modSp">
        <pc:chgData name="Oleg Kalchenko" userId="65002486-1670-43cf-827d-6c7c69744e6b" providerId="ADAL" clId="{966B96A5-BC24-46CD-87C9-BB2A20879FF6}" dt="2020-11-24T10:22:42.011" v="4166" actId="1076"/>
        <pc:sldMkLst>
          <pc:docMk/>
          <pc:sldMk cId="1740852699" sldId="4181"/>
        </pc:sldMkLst>
        <pc:spChg chg="mod">
          <ac:chgData name="Oleg Kalchenko" userId="65002486-1670-43cf-827d-6c7c69744e6b" providerId="ADAL" clId="{966B96A5-BC24-46CD-87C9-BB2A20879FF6}" dt="2020-11-23T09:25:02.137" v="924" actId="20577"/>
          <ac:spMkLst>
            <pc:docMk/>
            <pc:sldMk cId="1740852699" sldId="4181"/>
            <ac:spMk id="2" creationId="{F320EFAC-7A29-4B98-8EDD-9A6AF7FD18DF}"/>
          </ac:spMkLst>
        </pc:spChg>
        <pc:spChg chg="mod">
          <ac:chgData name="Oleg Kalchenko" userId="65002486-1670-43cf-827d-6c7c69744e6b" providerId="ADAL" clId="{966B96A5-BC24-46CD-87C9-BB2A20879FF6}" dt="2020-11-23T09:35:55.351" v="1363" actId="1076"/>
          <ac:spMkLst>
            <pc:docMk/>
            <pc:sldMk cId="1740852699" sldId="4181"/>
            <ac:spMk id="5" creationId="{B64318D7-C7D4-4A2D-8B7A-213D4B432912}"/>
          </ac:spMkLst>
        </pc:spChg>
        <pc:spChg chg="add del mod">
          <ac:chgData name="Oleg Kalchenko" userId="65002486-1670-43cf-827d-6c7c69744e6b" providerId="ADAL" clId="{966B96A5-BC24-46CD-87C9-BB2A20879FF6}" dt="2020-11-23T09:34:04.346" v="1258"/>
          <ac:spMkLst>
            <pc:docMk/>
            <pc:sldMk cId="1740852699" sldId="4181"/>
            <ac:spMk id="14" creationId="{C8966C54-61C9-4FA3-A50B-204FD1195753}"/>
          </ac:spMkLst>
        </pc:spChg>
        <pc:spChg chg="add mod">
          <ac:chgData name="Oleg Kalchenko" userId="65002486-1670-43cf-827d-6c7c69744e6b" providerId="ADAL" clId="{966B96A5-BC24-46CD-87C9-BB2A20879FF6}" dt="2020-11-24T10:22:39.846" v="4165" actId="20577"/>
          <ac:spMkLst>
            <pc:docMk/>
            <pc:sldMk cId="1740852699" sldId="4181"/>
            <ac:spMk id="14" creationId="{D63598A2-278B-4F28-956B-E462BB33248F}"/>
          </ac:spMkLst>
        </pc:spChg>
        <pc:spChg chg="add del mod">
          <ac:chgData name="Oleg Kalchenko" userId="65002486-1670-43cf-827d-6c7c69744e6b" providerId="ADAL" clId="{966B96A5-BC24-46CD-87C9-BB2A20879FF6}" dt="2020-11-23T09:33:48.616" v="1248"/>
          <ac:spMkLst>
            <pc:docMk/>
            <pc:sldMk cId="1740852699" sldId="4181"/>
            <ac:spMk id="15" creationId="{68A8D9A1-0D63-4EF9-BE59-452167F6484D}"/>
          </ac:spMkLst>
        </pc:spChg>
        <pc:picChg chg="mod">
          <ac:chgData name="Oleg Kalchenko" userId="65002486-1670-43cf-827d-6c7c69744e6b" providerId="ADAL" clId="{966B96A5-BC24-46CD-87C9-BB2A20879FF6}" dt="2020-11-24T10:22:42.011" v="4166" actId="1076"/>
          <ac:picMkLst>
            <pc:docMk/>
            <pc:sldMk cId="1740852699" sldId="4181"/>
            <ac:picMk id="4" creationId="{ACA8758C-925A-4182-9171-EFEA359419D2}"/>
          </ac:picMkLst>
        </pc:picChg>
      </pc:sldChg>
      <pc:sldChg chg="modSp">
        <pc:chgData name="Oleg Kalchenko" userId="65002486-1670-43cf-827d-6c7c69744e6b" providerId="ADAL" clId="{966B96A5-BC24-46CD-87C9-BB2A20879FF6}" dt="2020-11-23T20:53:33.460" v="2364" actId="255"/>
        <pc:sldMkLst>
          <pc:docMk/>
          <pc:sldMk cId="4152171726" sldId="4182"/>
        </pc:sldMkLst>
        <pc:spChg chg="mod">
          <ac:chgData name="Oleg Kalchenko" userId="65002486-1670-43cf-827d-6c7c69744e6b" providerId="ADAL" clId="{966B96A5-BC24-46CD-87C9-BB2A20879FF6}" dt="2020-11-23T20:33:54.613" v="2020" actId="14100"/>
          <ac:spMkLst>
            <pc:docMk/>
            <pc:sldMk cId="4152171726" sldId="4182"/>
            <ac:spMk id="2" creationId="{3FE18B2F-AE78-4AA5-A687-310DDBA6E93D}"/>
          </ac:spMkLst>
        </pc:spChg>
        <pc:spChg chg="mod">
          <ac:chgData name="Oleg Kalchenko" userId="65002486-1670-43cf-827d-6c7c69744e6b" providerId="ADAL" clId="{966B96A5-BC24-46CD-87C9-BB2A20879FF6}" dt="2020-11-23T20:36:07.731" v="2158" actId="6549"/>
          <ac:spMkLst>
            <pc:docMk/>
            <pc:sldMk cId="4152171726" sldId="4182"/>
            <ac:spMk id="4" creationId="{5B42D562-2B79-42BF-8E24-89BCDE3662EF}"/>
          </ac:spMkLst>
        </pc:spChg>
        <pc:spChg chg="mod">
          <ac:chgData name="Oleg Kalchenko" userId="65002486-1670-43cf-827d-6c7c69744e6b" providerId="ADAL" clId="{966B96A5-BC24-46CD-87C9-BB2A20879FF6}" dt="2020-11-23T20:53:33.460" v="2364" actId="255"/>
          <ac:spMkLst>
            <pc:docMk/>
            <pc:sldMk cId="4152171726" sldId="4182"/>
            <ac:spMk id="5" creationId="{DCA1B751-6546-48A7-8A54-EE153A6A2896}"/>
          </ac:spMkLst>
        </pc:spChg>
        <pc:spChg chg="mod">
          <ac:chgData name="Oleg Kalchenko" userId="65002486-1670-43cf-827d-6c7c69744e6b" providerId="ADAL" clId="{966B96A5-BC24-46CD-87C9-BB2A20879FF6}" dt="2020-11-23T09:47:34.307" v="1776" actId="6549"/>
          <ac:spMkLst>
            <pc:docMk/>
            <pc:sldMk cId="4152171726" sldId="4182"/>
            <ac:spMk id="7" creationId="{56922076-A66A-409A-92A5-9087655E13FF}"/>
          </ac:spMkLst>
        </pc:spChg>
      </pc:sldChg>
      <pc:sldChg chg="modSp">
        <pc:chgData name="Oleg Kalchenko" userId="65002486-1670-43cf-827d-6c7c69744e6b" providerId="ADAL" clId="{966B96A5-BC24-46CD-87C9-BB2A20879FF6}" dt="2020-11-23T21:07:05.072" v="2918"/>
        <pc:sldMkLst>
          <pc:docMk/>
          <pc:sldMk cId="3820354373" sldId="4183"/>
        </pc:sldMkLst>
        <pc:spChg chg="mod">
          <ac:chgData name="Oleg Kalchenko" userId="65002486-1670-43cf-827d-6c7c69744e6b" providerId="ADAL" clId="{966B96A5-BC24-46CD-87C9-BB2A20879FF6}" dt="2020-11-23T21:04:53.057" v="2912" actId="6549"/>
          <ac:spMkLst>
            <pc:docMk/>
            <pc:sldMk cId="3820354373" sldId="4183"/>
            <ac:spMk id="2" creationId="{C0A79552-A621-4EAC-8659-7D18EDB717D0}"/>
          </ac:spMkLst>
        </pc:spChg>
        <pc:graphicFrameChg chg="mod">
          <ac:chgData name="Oleg Kalchenko" userId="65002486-1670-43cf-827d-6c7c69744e6b" providerId="ADAL" clId="{966B96A5-BC24-46CD-87C9-BB2A20879FF6}" dt="2020-11-23T21:07:05.072" v="2918"/>
          <ac:graphicFrameMkLst>
            <pc:docMk/>
            <pc:sldMk cId="3820354373" sldId="4183"/>
            <ac:graphicFrameMk id="4" creationId="{170AD005-64FE-480B-A5D6-6B63BD3B9603}"/>
          </ac:graphicFrameMkLst>
        </pc:graphicFrameChg>
      </pc:sldChg>
      <pc:sldChg chg="modSp">
        <pc:chgData name="Oleg Kalchenko" userId="65002486-1670-43cf-827d-6c7c69744e6b" providerId="ADAL" clId="{966B96A5-BC24-46CD-87C9-BB2A20879FF6}" dt="2020-11-24T10:20:44.897" v="4074" actId="6549"/>
        <pc:sldMkLst>
          <pc:docMk/>
          <pc:sldMk cId="3160692446" sldId="4184"/>
        </pc:sldMkLst>
        <pc:spChg chg="mod">
          <ac:chgData name="Oleg Kalchenko" userId="65002486-1670-43cf-827d-6c7c69744e6b" providerId="ADAL" clId="{966B96A5-BC24-46CD-87C9-BB2A20879FF6}" dt="2020-11-24T10:07:00.366" v="3256" actId="6549"/>
          <ac:spMkLst>
            <pc:docMk/>
            <pc:sldMk cId="3160692446" sldId="4184"/>
            <ac:spMk id="2" creationId="{4E31F83C-EF7E-4D29-87D4-8EFB96608F6D}"/>
          </ac:spMkLst>
        </pc:spChg>
        <pc:spChg chg="mod">
          <ac:chgData name="Oleg Kalchenko" userId="65002486-1670-43cf-827d-6c7c69744e6b" providerId="ADAL" clId="{966B96A5-BC24-46CD-87C9-BB2A20879FF6}" dt="2020-11-24T10:09:36.257" v="3350" actId="27636"/>
          <ac:spMkLst>
            <pc:docMk/>
            <pc:sldMk cId="3160692446" sldId="4184"/>
            <ac:spMk id="4" creationId="{39A0D714-ECC4-400C-8BC0-6F6A55A6C9C1}"/>
          </ac:spMkLst>
        </pc:spChg>
        <pc:spChg chg="mod">
          <ac:chgData name="Oleg Kalchenko" userId="65002486-1670-43cf-827d-6c7c69744e6b" providerId="ADAL" clId="{966B96A5-BC24-46CD-87C9-BB2A20879FF6}" dt="2020-11-24T10:20:10.138" v="3992" actId="14100"/>
          <ac:spMkLst>
            <pc:docMk/>
            <pc:sldMk cId="3160692446" sldId="4184"/>
            <ac:spMk id="6" creationId="{69C34C13-43E3-4796-88C1-E5AD706B270F}"/>
          </ac:spMkLst>
        </pc:spChg>
        <pc:spChg chg="mod">
          <ac:chgData name="Oleg Kalchenko" userId="65002486-1670-43cf-827d-6c7c69744e6b" providerId="ADAL" clId="{966B96A5-BC24-46CD-87C9-BB2A20879FF6}" dt="2020-11-24T10:20:44.897" v="4074" actId="6549"/>
          <ac:spMkLst>
            <pc:docMk/>
            <pc:sldMk cId="3160692446" sldId="4184"/>
            <ac:spMk id="7" creationId="{1459DB3E-290A-4044-9526-B1A70844A36D}"/>
          </ac:spMkLst>
        </pc:spChg>
      </pc:sldChg>
      <pc:sldChg chg="modSp">
        <pc:chgData name="Oleg Kalchenko" userId="65002486-1670-43cf-827d-6c7c69744e6b" providerId="ADAL" clId="{966B96A5-BC24-46CD-87C9-BB2A20879FF6}" dt="2020-11-24T11:25:28.005" v="4732" actId="1076"/>
        <pc:sldMkLst>
          <pc:docMk/>
          <pc:sldMk cId="941640600" sldId="4185"/>
        </pc:sldMkLst>
        <pc:spChg chg="mod">
          <ac:chgData name="Oleg Kalchenko" userId="65002486-1670-43cf-827d-6c7c69744e6b" providerId="ADAL" clId="{966B96A5-BC24-46CD-87C9-BB2A20879FF6}" dt="2020-11-24T10:20:59.838" v="4116" actId="6549"/>
          <ac:spMkLst>
            <pc:docMk/>
            <pc:sldMk cId="941640600" sldId="4185"/>
            <ac:spMk id="2" creationId="{5D8F97C4-2085-41FA-B0CD-FED044CBD0C3}"/>
          </ac:spMkLst>
        </pc:spChg>
        <pc:spChg chg="mod">
          <ac:chgData name="Oleg Kalchenko" userId="65002486-1670-43cf-827d-6c7c69744e6b" providerId="ADAL" clId="{966B96A5-BC24-46CD-87C9-BB2A20879FF6}" dt="2020-11-24T11:25:28.005" v="4732" actId="1076"/>
          <ac:spMkLst>
            <pc:docMk/>
            <pc:sldMk cId="941640600" sldId="4185"/>
            <ac:spMk id="4" creationId="{83AB4560-5A6D-4912-88E8-6878E90EF9BA}"/>
          </ac:spMkLst>
        </pc:spChg>
      </pc:sldChg>
      <pc:sldChg chg="modSp">
        <pc:chgData name="Oleg Kalchenko" userId="65002486-1670-43cf-827d-6c7c69744e6b" providerId="ADAL" clId="{966B96A5-BC24-46CD-87C9-BB2A20879FF6}" dt="2020-11-24T11:27:27.814" v="4996" actId="6549"/>
        <pc:sldMkLst>
          <pc:docMk/>
          <pc:sldMk cId="3883399518" sldId="4186"/>
        </pc:sldMkLst>
        <pc:spChg chg="mod">
          <ac:chgData name="Oleg Kalchenko" userId="65002486-1670-43cf-827d-6c7c69744e6b" providerId="ADAL" clId="{966B96A5-BC24-46CD-87C9-BB2A20879FF6}" dt="2020-11-24T11:25:44.205" v="4777" actId="6549"/>
          <ac:spMkLst>
            <pc:docMk/>
            <pc:sldMk cId="3883399518" sldId="4186"/>
            <ac:spMk id="2" creationId="{A764AAA4-1171-4276-9C64-00AFB3BC7D2D}"/>
          </ac:spMkLst>
        </pc:spChg>
        <pc:spChg chg="mod">
          <ac:chgData name="Oleg Kalchenko" userId="65002486-1670-43cf-827d-6c7c69744e6b" providerId="ADAL" clId="{966B96A5-BC24-46CD-87C9-BB2A20879FF6}" dt="2020-11-24T11:26:00.791" v="4818" actId="6549"/>
          <ac:spMkLst>
            <pc:docMk/>
            <pc:sldMk cId="3883399518" sldId="4186"/>
            <ac:spMk id="5" creationId="{463B3A8B-C86C-4FC8-A468-8DC8474BD57A}"/>
          </ac:spMkLst>
        </pc:spChg>
        <pc:spChg chg="mod">
          <ac:chgData name="Oleg Kalchenko" userId="65002486-1670-43cf-827d-6c7c69744e6b" providerId="ADAL" clId="{966B96A5-BC24-46CD-87C9-BB2A20879FF6}" dt="2020-11-24T11:26:15.675" v="4848" actId="6549"/>
          <ac:spMkLst>
            <pc:docMk/>
            <pc:sldMk cId="3883399518" sldId="4186"/>
            <ac:spMk id="6" creationId="{315FFF18-B544-4CE1-AAC6-0EE208C57B18}"/>
          </ac:spMkLst>
        </pc:spChg>
        <pc:spChg chg="mod">
          <ac:chgData name="Oleg Kalchenko" userId="65002486-1670-43cf-827d-6c7c69744e6b" providerId="ADAL" clId="{966B96A5-BC24-46CD-87C9-BB2A20879FF6}" dt="2020-11-24T11:27:27.814" v="4996" actId="6549"/>
          <ac:spMkLst>
            <pc:docMk/>
            <pc:sldMk cId="3883399518" sldId="4186"/>
            <ac:spMk id="7" creationId="{1F48ADBA-5917-41D9-BC02-F7770368E95C}"/>
          </ac:spMkLst>
        </pc:spChg>
        <pc:spChg chg="mod">
          <ac:chgData name="Oleg Kalchenko" userId="65002486-1670-43cf-827d-6c7c69744e6b" providerId="ADAL" clId="{966B96A5-BC24-46CD-87C9-BB2A20879FF6}" dt="2020-11-24T11:26:08.211" v="4830" actId="6549"/>
          <ac:spMkLst>
            <pc:docMk/>
            <pc:sldMk cId="3883399518" sldId="4186"/>
            <ac:spMk id="8" creationId="{4103C348-3A64-4E4C-B6BA-4F4936B3FE61}"/>
          </ac:spMkLst>
        </pc:spChg>
        <pc:spChg chg="mod">
          <ac:chgData name="Oleg Kalchenko" userId="65002486-1670-43cf-827d-6c7c69744e6b" providerId="ADAL" clId="{966B96A5-BC24-46CD-87C9-BB2A20879FF6}" dt="2020-11-24T11:26:59.586" v="4956" actId="6549"/>
          <ac:spMkLst>
            <pc:docMk/>
            <pc:sldMk cId="3883399518" sldId="4186"/>
            <ac:spMk id="9" creationId="{DC46B0CF-5627-4B76-9C27-D4A500B07F1B}"/>
          </ac:spMkLst>
        </pc:spChg>
        <pc:spChg chg="mod">
          <ac:chgData name="Oleg Kalchenko" userId="65002486-1670-43cf-827d-6c7c69744e6b" providerId="ADAL" clId="{966B96A5-BC24-46CD-87C9-BB2A20879FF6}" dt="2020-11-24T11:26:50.178" v="4937" actId="6549"/>
          <ac:spMkLst>
            <pc:docMk/>
            <pc:sldMk cId="3883399518" sldId="4186"/>
            <ac:spMk id="10" creationId="{6DBF8581-F54F-4C0A-BE76-1BA6A17B90FB}"/>
          </ac:spMkLst>
        </pc:spChg>
        <pc:spChg chg="mod">
          <ac:chgData name="Oleg Kalchenko" userId="65002486-1670-43cf-827d-6c7c69744e6b" providerId="ADAL" clId="{966B96A5-BC24-46CD-87C9-BB2A20879FF6}" dt="2020-11-24T11:26:33.649" v="4898" actId="6549"/>
          <ac:spMkLst>
            <pc:docMk/>
            <pc:sldMk cId="3883399518" sldId="4186"/>
            <ac:spMk id="11" creationId="{9ADA6CA6-291C-4637-B04E-20BA54D25AB2}"/>
          </ac:spMkLst>
        </pc:spChg>
        <pc:spChg chg="mod">
          <ac:chgData name="Oleg Kalchenko" userId="65002486-1670-43cf-827d-6c7c69744e6b" providerId="ADAL" clId="{966B96A5-BC24-46CD-87C9-BB2A20879FF6}" dt="2020-11-24T11:27:13.949" v="4979" actId="14100"/>
          <ac:spMkLst>
            <pc:docMk/>
            <pc:sldMk cId="3883399518" sldId="4186"/>
            <ac:spMk id="12" creationId="{943A2BDE-3086-4C8E-BD82-3E5E6C5146E3}"/>
          </ac:spMkLst>
        </pc:spChg>
      </pc:sldChg>
      <pc:sldChg chg="modSp">
        <pc:chgData name="Oleg Kalchenko" userId="65002486-1670-43cf-827d-6c7c69744e6b" providerId="ADAL" clId="{966B96A5-BC24-46CD-87C9-BB2A20879FF6}" dt="2020-11-24T11:39:50.087" v="5471" actId="20577"/>
        <pc:sldMkLst>
          <pc:docMk/>
          <pc:sldMk cId="2711321459" sldId="4187"/>
        </pc:sldMkLst>
        <pc:spChg chg="mod">
          <ac:chgData name="Oleg Kalchenko" userId="65002486-1670-43cf-827d-6c7c69744e6b" providerId="ADAL" clId="{966B96A5-BC24-46CD-87C9-BB2A20879FF6}" dt="2020-11-24T11:28:25.617" v="5087" actId="20577"/>
          <ac:spMkLst>
            <pc:docMk/>
            <pc:sldMk cId="2711321459" sldId="4187"/>
            <ac:spMk id="2" creationId="{A02C1359-116A-470C-B2EA-7355C26CA1D4}"/>
          </ac:spMkLst>
        </pc:spChg>
        <pc:spChg chg="mod">
          <ac:chgData name="Oleg Kalchenko" userId="65002486-1670-43cf-827d-6c7c69744e6b" providerId="ADAL" clId="{966B96A5-BC24-46CD-87C9-BB2A20879FF6}" dt="2020-11-24T11:39:50.087" v="5471" actId="20577"/>
          <ac:spMkLst>
            <pc:docMk/>
            <pc:sldMk cId="2711321459" sldId="4187"/>
            <ac:spMk id="4" creationId="{57F3AF73-B394-4DAD-8E5D-27047C124D36}"/>
          </ac:spMkLst>
        </pc:spChg>
      </pc:sldChg>
      <pc:sldChg chg="modSp">
        <pc:chgData name="Oleg Kalchenko" userId="65002486-1670-43cf-827d-6c7c69744e6b" providerId="ADAL" clId="{966B96A5-BC24-46CD-87C9-BB2A20879FF6}" dt="2020-11-24T18:42:27.970" v="8833" actId="6549"/>
        <pc:sldMkLst>
          <pc:docMk/>
          <pc:sldMk cId="3787801342" sldId="4188"/>
        </pc:sldMkLst>
        <pc:spChg chg="mod">
          <ac:chgData name="Oleg Kalchenko" userId="65002486-1670-43cf-827d-6c7c69744e6b" providerId="ADAL" clId="{966B96A5-BC24-46CD-87C9-BB2A20879FF6}" dt="2020-11-24T18:42:27.970" v="8833" actId="6549"/>
          <ac:spMkLst>
            <pc:docMk/>
            <pc:sldMk cId="3787801342" sldId="4188"/>
            <ac:spMk id="2" creationId="{F5E9935C-776B-4270-AA12-99005DF5C2F1}"/>
          </ac:spMkLst>
        </pc:spChg>
      </pc:sldChg>
      <pc:sldChg chg="modSp">
        <pc:chgData name="Oleg Kalchenko" userId="65002486-1670-43cf-827d-6c7c69744e6b" providerId="ADAL" clId="{966B96A5-BC24-46CD-87C9-BB2A20879FF6}" dt="2020-11-23T08:51:45.245" v="483" actId="1076"/>
        <pc:sldMkLst>
          <pc:docMk/>
          <pc:sldMk cId="13964060" sldId="4189"/>
        </pc:sldMkLst>
        <pc:picChg chg="mod">
          <ac:chgData name="Oleg Kalchenko" userId="65002486-1670-43cf-827d-6c7c69744e6b" providerId="ADAL" clId="{966B96A5-BC24-46CD-87C9-BB2A20879FF6}" dt="2020-11-23T08:51:45.245" v="483" actId="1076"/>
          <ac:picMkLst>
            <pc:docMk/>
            <pc:sldMk cId="13964060" sldId="4189"/>
            <ac:picMk id="5" creationId="{D92EAA66-4C3B-4968-8E57-E191001B8092}"/>
          </ac:picMkLst>
        </pc:picChg>
      </pc:sldChg>
      <pc:sldChg chg="modSp">
        <pc:chgData name="Oleg Kalchenko" userId="65002486-1670-43cf-827d-6c7c69744e6b" providerId="ADAL" clId="{966B96A5-BC24-46CD-87C9-BB2A20879FF6}" dt="2020-11-23T09:35:41.462" v="1362" actId="1076"/>
        <pc:sldMkLst>
          <pc:docMk/>
          <pc:sldMk cId="1874052293" sldId="4191"/>
        </pc:sldMkLst>
        <pc:spChg chg="mod">
          <ac:chgData name="Oleg Kalchenko" userId="65002486-1670-43cf-827d-6c7c69744e6b" providerId="ADAL" clId="{966B96A5-BC24-46CD-87C9-BB2A20879FF6}" dt="2020-11-23T09:35:41.462" v="1362" actId="1076"/>
          <ac:spMkLst>
            <pc:docMk/>
            <pc:sldMk cId="1874052293" sldId="4191"/>
            <ac:spMk id="2" creationId="{D503AB62-39C6-254C-ACBD-FB2043CCB219}"/>
          </ac:spMkLst>
        </pc:spChg>
      </pc:sldChg>
      <pc:sldChg chg="modSp">
        <pc:chgData name="Oleg Kalchenko" userId="65002486-1670-43cf-827d-6c7c69744e6b" providerId="ADAL" clId="{966B96A5-BC24-46CD-87C9-BB2A20879FF6}" dt="2020-11-24T10:06:20.522" v="3179" actId="14100"/>
        <pc:sldMkLst>
          <pc:docMk/>
          <pc:sldMk cId="2280290858" sldId="4192"/>
        </pc:sldMkLst>
        <pc:spChg chg="mod">
          <ac:chgData name="Oleg Kalchenko" userId="65002486-1670-43cf-827d-6c7c69744e6b" providerId="ADAL" clId="{966B96A5-BC24-46CD-87C9-BB2A20879FF6}" dt="2020-11-24T10:06:20.522" v="3179" actId="14100"/>
          <ac:spMkLst>
            <pc:docMk/>
            <pc:sldMk cId="2280290858" sldId="4192"/>
            <ac:spMk id="14" creationId="{9467BADE-C215-7649-A54B-3F6ACE97EFA5}"/>
          </ac:spMkLst>
        </pc:spChg>
      </pc:sldChg>
      <pc:sldChg chg="add">
        <pc:chgData name="Oleg Kalchenko" userId="65002486-1670-43cf-827d-6c7c69744e6b" providerId="ADAL" clId="{966B96A5-BC24-46CD-87C9-BB2A20879FF6}" dt="2020-11-23T09:10:13.821" v="484"/>
        <pc:sldMkLst>
          <pc:docMk/>
          <pc:sldMk cId="894687537" sldId="4194"/>
        </pc:sldMkLst>
      </pc:sldChg>
    </pc:docChg>
  </pc:docChgLst>
  <pc:docChgLst>
    <pc:chgData name="Oleg Kalchenko" userId="65002486-1670-43cf-827d-6c7c69744e6b" providerId="ADAL" clId="{8A9B5EC9-15A4-4502-A22C-EF232EA0AB9D}"/>
    <pc:docChg chg="undo addSld delSld modSld">
      <pc:chgData name="Oleg Kalchenko" userId="65002486-1670-43cf-827d-6c7c69744e6b" providerId="ADAL" clId="{8A9B5EC9-15A4-4502-A22C-EF232EA0AB9D}" dt="2020-11-21T21:55:18.505" v="25" actId="1076"/>
      <pc:docMkLst>
        <pc:docMk/>
      </pc:docMkLst>
      <pc:sldChg chg="add">
        <pc:chgData name="Oleg Kalchenko" userId="65002486-1670-43cf-827d-6c7c69744e6b" providerId="ADAL" clId="{8A9B5EC9-15A4-4502-A22C-EF232EA0AB9D}" dt="2020-11-21T21:51:26.981" v="16"/>
        <pc:sldMkLst>
          <pc:docMk/>
          <pc:sldMk cId="2667302115" sldId="1119"/>
        </pc:sldMkLst>
      </pc:sldChg>
      <pc:sldChg chg="add del">
        <pc:chgData name="Oleg Kalchenko" userId="65002486-1670-43cf-827d-6c7c69744e6b" providerId="ADAL" clId="{8A9B5EC9-15A4-4502-A22C-EF232EA0AB9D}" dt="2020-11-21T21:52:58.755" v="22" actId="2696"/>
        <pc:sldMkLst>
          <pc:docMk/>
          <pc:sldMk cId="1153684517" sldId="4114"/>
        </pc:sldMkLst>
      </pc:sldChg>
      <pc:sldChg chg="modSp">
        <pc:chgData name="Oleg Kalchenko" userId="65002486-1670-43cf-827d-6c7c69744e6b" providerId="ADAL" clId="{8A9B5EC9-15A4-4502-A22C-EF232EA0AB9D}" dt="2020-11-21T21:55:18.505" v="25" actId="1076"/>
        <pc:sldMkLst>
          <pc:docMk/>
          <pc:sldMk cId="4261516179" sldId="4129"/>
        </pc:sldMkLst>
        <pc:picChg chg="mod">
          <ac:chgData name="Oleg Kalchenko" userId="65002486-1670-43cf-827d-6c7c69744e6b" providerId="ADAL" clId="{8A9B5EC9-15A4-4502-A22C-EF232EA0AB9D}" dt="2020-11-21T21:55:18.505" v="25" actId="1076"/>
          <ac:picMkLst>
            <pc:docMk/>
            <pc:sldMk cId="4261516179" sldId="4129"/>
            <ac:picMk id="6" creationId="{E944210F-B73A-402D-964D-17C73553D39D}"/>
          </ac:picMkLst>
        </pc:picChg>
      </pc:sldChg>
      <pc:sldChg chg="del">
        <pc:chgData name="Oleg Kalchenko" userId="65002486-1670-43cf-827d-6c7c69744e6b" providerId="ADAL" clId="{8A9B5EC9-15A4-4502-A22C-EF232EA0AB9D}" dt="2020-11-21T21:43:21.512" v="15" actId="2696"/>
        <pc:sldMkLst>
          <pc:docMk/>
          <pc:sldMk cId="2593896545" sldId="4155"/>
        </pc:sldMkLst>
      </pc:sldChg>
      <pc:sldChg chg="del">
        <pc:chgData name="Oleg Kalchenko" userId="65002486-1670-43cf-827d-6c7c69744e6b" providerId="ADAL" clId="{8A9B5EC9-15A4-4502-A22C-EF232EA0AB9D}" dt="2020-11-21T21:53:50.178" v="24" actId="2696"/>
        <pc:sldMkLst>
          <pc:docMk/>
          <pc:sldMk cId="3443639078" sldId="4156"/>
        </pc:sldMkLst>
      </pc:sldChg>
      <pc:sldChg chg="del">
        <pc:chgData name="Oleg Kalchenko" userId="65002486-1670-43cf-827d-6c7c69744e6b" providerId="ADAL" clId="{8A9B5EC9-15A4-4502-A22C-EF232EA0AB9D}" dt="2020-11-21T21:39:51.029" v="1" actId="2696"/>
        <pc:sldMkLst>
          <pc:docMk/>
          <pc:sldMk cId="210183794" sldId="4162"/>
        </pc:sldMkLst>
      </pc:sldChg>
      <pc:sldChg chg="add del">
        <pc:chgData name="Oleg Kalchenko" userId="65002486-1670-43cf-827d-6c7c69744e6b" providerId="ADAL" clId="{8A9B5EC9-15A4-4502-A22C-EF232EA0AB9D}" dt="2020-11-21T21:52:39.443" v="20" actId="2696"/>
        <pc:sldMkLst>
          <pc:docMk/>
          <pc:sldMk cId="3160692446" sldId="4184"/>
        </pc:sldMkLst>
      </pc:sldChg>
      <pc:sldChg chg="add">
        <pc:chgData name="Oleg Kalchenko" userId="65002486-1670-43cf-827d-6c7c69744e6b" providerId="ADAL" clId="{8A9B5EC9-15A4-4502-A22C-EF232EA0AB9D}" dt="2020-11-21T21:38:48.947" v="0"/>
        <pc:sldMkLst>
          <pc:docMk/>
          <pc:sldMk cId="2911023589" sldId="4190"/>
        </pc:sldMkLst>
      </pc:sldChg>
      <pc:sldChg chg="modSp add">
        <pc:chgData name="Oleg Kalchenko" userId="65002486-1670-43cf-827d-6c7c69744e6b" providerId="ADAL" clId="{8A9B5EC9-15A4-4502-A22C-EF232EA0AB9D}" dt="2020-11-21T21:43:04.272" v="14" actId="6549"/>
        <pc:sldMkLst>
          <pc:docMk/>
          <pc:sldMk cId="1874052293" sldId="4191"/>
        </pc:sldMkLst>
        <pc:spChg chg="mod">
          <ac:chgData name="Oleg Kalchenko" userId="65002486-1670-43cf-827d-6c7c69744e6b" providerId="ADAL" clId="{8A9B5EC9-15A4-4502-A22C-EF232EA0AB9D}" dt="2020-11-21T21:43:04.272" v="14" actId="6549"/>
          <ac:spMkLst>
            <pc:docMk/>
            <pc:sldMk cId="1874052293" sldId="4191"/>
            <ac:spMk id="2" creationId="{D503AB62-39C6-254C-ACBD-FB2043CCB219}"/>
          </ac:spMkLst>
        </pc:spChg>
      </pc:sldChg>
      <pc:sldChg chg="add">
        <pc:chgData name="Oleg Kalchenko" userId="65002486-1670-43cf-827d-6c7c69744e6b" providerId="ADAL" clId="{8A9B5EC9-15A4-4502-A22C-EF232EA0AB9D}" dt="2020-11-21T21:52:00.743" v="17"/>
        <pc:sldMkLst>
          <pc:docMk/>
          <pc:sldMk cId="2280290858" sldId="4192"/>
        </pc:sldMkLst>
      </pc:sldChg>
      <pc:sldChg chg="add">
        <pc:chgData name="Oleg Kalchenko" userId="65002486-1670-43cf-827d-6c7c69744e6b" providerId="ADAL" clId="{8A9B5EC9-15A4-4502-A22C-EF232EA0AB9D}" dt="2020-11-21T21:53:24.097" v="23"/>
        <pc:sldMkLst>
          <pc:docMk/>
          <pc:sldMk cId="2908019341" sldId="4193"/>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000691-F703-4711-82B4-2277F6FFC327}" type="doc">
      <dgm:prSet loTypeId="urn:microsoft.com/office/officeart/2009/3/layout/StepUpProcess" loCatId="process" qsTypeId="urn:microsoft.com/office/officeart/2005/8/quickstyle/simple5" qsCatId="simple" csTypeId="urn:microsoft.com/office/officeart/2005/8/colors/colorful2" csCatId="colorful" phldr="1"/>
      <dgm:spPr/>
      <dgm:t>
        <a:bodyPr/>
        <a:lstStyle/>
        <a:p>
          <a:endParaRPr lang="en-US"/>
        </a:p>
      </dgm:t>
    </dgm:pt>
    <dgm:pt modelId="{DBCB3534-6587-4F91-A77C-2F205897A72B}">
      <dgm:prSet custT="1"/>
      <dgm:spPr/>
      <dgm:t>
        <a:bodyPr/>
        <a:lstStyle/>
        <a:p>
          <a:pPr rtl="0"/>
          <a:r>
            <a:rPr lang="uk-UA" sz="1800" b="0" dirty="0">
              <a:latin typeface="Calibri" panose="020F0502020204030204" pitchFamily="34" charset="0"/>
            </a:rPr>
            <a:t>Законодавство</a:t>
          </a:r>
          <a:endParaRPr lang="en-US" sz="1800" b="0" dirty="0">
            <a:latin typeface="Calibri" panose="020F0502020204030204" pitchFamily="34" charset="0"/>
          </a:endParaRPr>
        </a:p>
      </dgm:t>
    </dgm:pt>
    <dgm:pt modelId="{E63C3CAD-4D5C-4F2E-8AA6-0E1140DD9D0A}" type="parTrans" cxnId="{822B5DC0-DEB7-498D-BA56-A2B6D6744DED}">
      <dgm:prSet/>
      <dgm:spPr/>
      <dgm:t>
        <a:bodyPr/>
        <a:lstStyle/>
        <a:p>
          <a:endParaRPr lang="en-US" b="0">
            <a:latin typeface="Calibri" panose="020F0502020204030204" pitchFamily="34" charset="0"/>
          </a:endParaRPr>
        </a:p>
      </dgm:t>
    </dgm:pt>
    <dgm:pt modelId="{94468C0D-A8CB-44A4-ADF5-FB88BD06BE05}" type="sibTrans" cxnId="{822B5DC0-DEB7-498D-BA56-A2B6D6744DED}">
      <dgm:prSet/>
      <dgm:spPr/>
      <dgm:t>
        <a:bodyPr/>
        <a:lstStyle/>
        <a:p>
          <a:endParaRPr lang="en-US" b="0">
            <a:latin typeface="Calibri" panose="020F0502020204030204" pitchFamily="34" charset="0"/>
          </a:endParaRPr>
        </a:p>
      </dgm:t>
    </dgm:pt>
    <dgm:pt modelId="{448D4945-EF82-431D-8C4C-ACF2B4E2BF69}">
      <dgm:prSet custT="1"/>
      <dgm:spPr/>
      <dgm:t>
        <a:bodyPr/>
        <a:lstStyle/>
        <a:p>
          <a:pPr rtl="0"/>
          <a:r>
            <a:rPr lang="uk-UA" sz="1600" b="0" dirty="0">
              <a:latin typeface="Calibri" panose="020F0502020204030204" pitchFamily="34" charset="0"/>
            </a:rPr>
            <a:t>Кодекси належної практики з питань </a:t>
          </a:r>
          <a:r>
            <a:rPr lang="en-US" sz="1600" b="0" dirty="0">
              <a:latin typeface="Calibri" panose="020F0502020204030204" pitchFamily="34" charset="0"/>
            </a:rPr>
            <a:t>ESG </a:t>
          </a:r>
        </a:p>
      </dgm:t>
    </dgm:pt>
    <dgm:pt modelId="{EC2A0773-09EE-4363-950C-1D03AD4A7027}" type="parTrans" cxnId="{085CB257-06F5-4C71-B077-4D5ADFFC0B52}">
      <dgm:prSet/>
      <dgm:spPr/>
      <dgm:t>
        <a:bodyPr/>
        <a:lstStyle/>
        <a:p>
          <a:endParaRPr lang="en-US" b="0">
            <a:latin typeface="Calibri" panose="020F0502020204030204" pitchFamily="34" charset="0"/>
          </a:endParaRPr>
        </a:p>
      </dgm:t>
    </dgm:pt>
    <dgm:pt modelId="{090C66FF-EB72-49B1-A43E-753A89AAEF96}" type="sibTrans" cxnId="{085CB257-06F5-4C71-B077-4D5ADFFC0B52}">
      <dgm:prSet/>
      <dgm:spPr/>
      <dgm:t>
        <a:bodyPr/>
        <a:lstStyle/>
        <a:p>
          <a:endParaRPr lang="en-US" b="0">
            <a:latin typeface="Calibri" panose="020F0502020204030204" pitchFamily="34" charset="0"/>
          </a:endParaRPr>
        </a:p>
      </dgm:t>
    </dgm:pt>
    <dgm:pt modelId="{E37E570A-D7E0-4E50-9172-BD6DC169A8F8}">
      <dgm:prSet custT="1"/>
      <dgm:spPr/>
      <dgm:t>
        <a:bodyPr/>
        <a:lstStyle/>
        <a:p>
          <a:pPr rtl="0"/>
          <a:r>
            <a:rPr lang="uk-UA" sz="1600" b="0" dirty="0">
              <a:latin typeface="Calibri" panose="020F0502020204030204" pitchFamily="34" charset="0"/>
            </a:rPr>
            <a:t>Самооцінка за карткою оцінки </a:t>
          </a:r>
          <a:r>
            <a:rPr lang="en-US" sz="1600" b="0" dirty="0">
              <a:latin typeface="Calibri" panose="020F0502020204030204" pitchFamily="34" charset="0"/>
            </a:rPr>
            <a:t>ESG</a:t>
          </a:r>
        </a:p>
      </dgm:t>
    </dgm:pt>
    <dgm:pt modelId="{5C4DF81C-7A45-43D6-B298-242B4487897E}" type="parTrans" cxnId="{A1407028-87A3-4608-A35B-F5C2D51A7F78}">
      <dgm:prSet/>
      <dgm:spPr/>
      <dgm:t>
        <a:bodyPr/>
        <a:lstStyle/>
        <a:p>
          <a:endParaRPr lang="en-US" b="0">
            <a:latin typeface="Calibri" panose="020F0502020204030204" pitchFamily="34" charset="0"/>
          </a:endParaRPr>
        </a:p>
      </dgm:t>
    </dgm:pt>
    <dgm:pt modelId="{D833BB07-DC3A-4AEE-9195-13D9D58F180C}" type="sibTrans" cxnId="{A1407028-87A3-4608-A35B-F5C2D51A7F78}">
      <dgm:prSet/>
      <dgm:spPr/>
      <dgm:t>
        <a:bodyPr/>
        <a:lstStyle/>
        <a:p>
          <a:endParaRPr lang="en-US" b="0">
            <a:latin typeface="Calibri" panose="020F0502020204030204" pitchFamily="34" charset="0"/>
          </a:endParaRPr>
        </a:p>
      </dgm:t>
    </dgm:pt>
    <dgm:pt modelId="{AF0AA00F-2A53-4CFD-B290-B5AADE1A55FE}">
      <dgm:prSet custT="1"/>
      <dgm:spPr/>
      <dgm:t>
        <a:bodyPr/>
        <a:lstStyle/>
        <a:p>
          <a:pPr rtl="0"/>
          <a:r>
            <a:rPr lang="uk-UA" sz="1600" b="0" dirty="0">
              <a:latin typeface="Calibri" panose="020F0502020204030204" pitchFamily="34" charset="0"/>
            </a:rPr>
            <a:t>Керівні принципи щодо звітності з питань </a:t>
          </a:r>
          <a:r>
            <a:rPr lang="en-US" sz="1600" b="0" dirty="0">
              <a:latin typeface="Calibri" panose="020F0502020204030204" pitchFamily="34" charset="0"/>
            </a:rPr>
            <a:t>ESG</a:t>
          </a:r>
        </a:p>
      </dgm:t>
    </dgm:pt>
    <dgm:pt modelId="{2C81A919-0740-44D0-9119-50F154A6E121}" type="parTrans" cxnId="{E2A9E112-3AEE-4214-9CC5-163CFBC04DCE}">
      <dgm:prSet/>
      <dgm:spPr/>
      <dgm:t>
        <a:bodyPr/>
        <a:lstStyle/>
        <a:p>
          <a:endParaRPr lang="en-US" b="0">
            <a:latin typeface="Calibri" panose="020F0502020204030204" pitchFamily="34" charset="0"/>
          </a:endParaRPr>
        </a:p>
      </dgm:t>
    </dgm:pt>
    <dgm:pt modelId="{07C72D1B-D07E-41D4-9F22-548FF6810482}" type="sibTrans" cxnId="{E2A9E112-3AEE-4214-9CC5-163CFBC04DCE}">
      <dgm:prSet/>
      <dgm:spPr/>
      <dgm:t>
        <a:bodyPr/>
        <a:lstStyle/>
        <a:p>
          <a:endParaRPr lang="en-US" b="0">
            <a:latin typeface="Calibri" panose="020F0502020204030204" pitchFamily="34" charset="0"/>
          </a:endParaRPr>
        </a:p>
      </dgm:t>
    </dgm:pt>
    <dgm:pt modelId="{B597630A-C89D-4797-8F00-A3A0CD92FB46}">
      <dgm:prSet custT="1"/>
      <dgm:spPr/>
      <dgm:t>
        <a:bodyPr/>
        <a:lstStyle/>
        <a:p>
          <a:pPr rtl="0"/>
          <a:r>
            <a:rPr lang="uk-UA" sz="1600" b="0" dirty="0">
              <a:latin typeface="Calibri" panose="020F0502020204030204" pitchFamily="34" charset="0"/>
            </a:rPr>
            <a:t>Інструменти з оцінки </a:t>
          </a:r>
          <a:r>
            <a:rPr lang="en-US" sz="1600" b="0" dirty="0">
              <a:latin typeface="Calibri" panose="020F0502020204030204" pitchFamily="34" charset="0"/>
            </a:rPr>
            <a:t>ESG </a:t>
          </a:r>
          <a:r>
            <a:rPr lang="uk-UA" sz="1600" b="0" dirty="0">
              <a:latin typeface="Calibri" panose="020F0502020204030204" pitchFamily="34" charset="0"/>
            </a:rPr>
            <a:t>для інвесторів та аналітиків </a:t>
          </a:r>
          <a:endParaRPr lang="en-US" sz="1300" b="0" dirty="0">
            <a:latin typeface="Calibri" panose="020F0502020204030204" pitchFamily="34" charset="0"/>
          </a:endParaRPr>
        </a:p>
      </dgm:t>
    </dgm:pt>
    <dgm:pt modelId="{5780CD7C-380C-4BB8-A413-78134C90240B}" type="parTrans" cxnId="{9B8A6ACE-4153-43C1-BD1C-49146BE693A9}">
      <dgm:prSet/>
      <dgm:spPr/>
      <dgm:t>
        <a:bodyPr/>
        <a:lstStyle/>
        <a:p>
          <a:endParaRPr lang="en-US" b="0">
            <a:latin typeface="Calibri" panose="020F0502020204030204" pitchFamily="34" charset="0"/>
          </a:endParaRPr>
        </a:p>
      </dgm:t>
    </dgm:pt>
    <dgm:pt modelId="{67809ADF-4097-4F7E-8705-29D4C24414DC}" type="sibTrans" cxnId="{9B8A6ACE-4153-43C1-BD1C-49146BE693A9}">
      <dgm:prSet/>
      <dgm:spPr/>
      <dgm:t>
        <a:bodyPr/>
        <a:lstStyle/>
        <a:p>
          <a:endParaRPr lang="en-US" b="0">
            <a:latin typeface="Calibri" panose="020F0502020204030204" pitchFamily="34" charset="0"/>
          </a:endParaRPr>
        </a:p>
      </dgm:t>
    </dgm:pt>
    <dgm:pt modelId="{9CE6B771-D938-4BE7-8FB0-9FF910F7695F}">
      <dgm:prSet/>
      <dgm:spPr/>
      <dgm:t>
        <a:bodyPr/>
        <a:lstStyle/>
        <a:p>
          <a:pPr rtl="0"/>
          <a:r>
            <a:rPr lang="uk-UA" b="0" dirty="0">
              <a:latin typeface="Calibri" panose="020F0502020204030204" pitchFamily="34" charset="0"/>
            </a:rPr>
            <a:t>Сприяння ринковому попиту</a:t>
          </a:r>
          <a:r>
            <a:rPr lang="en-US" b="0" dirty="0">
              <a:latin typeface="Calibri" panose="020F0502020204030204" pitchFamily="34" charset="0"/>
            </a:rPr>
            <a:t> </a:t>
          </a:r>
          <a:r>
            <a:rPr lang="uk-UA" b="0" dirty="0">
              <a:latin typeface="Calibri" panose="020F0502020204030204" pitchFamily="34" charset="0"/>
            </a:rPr>
            <a:t>на продукти сталого фінансування </a:t>
          </a:r>
          <a:endParaRPr lang="en-US" b="0" dirty="0">
            <a:latin typeface="Calibri" panose="020F0502020204030204" pitchFamily="34" charset="0"/>
          </a:endParaRPr>
        </a:p>
      </dgm:t>
    </dgm:pt>
    <dgm:pt modelId="{8D49C2A1-DAD0-409A-A095-A5BCA4C62199}" type="parTrans" cxnId="{5D76DB85-31E4-43C6-AC16-87908972C71F}">
      <dgm:prSet/>
      <dgm:spPr/>
      <dgm:t>
        <a:bodyPr/>
        <a:lstStyle/>
        <a:p>
          <a:endParaRPr lang="en-US" b="0">
            <a:latin typeface="Calibri" panose="020F0502020204030204" pitchFamily="34" charset="0"/>
          </a:endParaRPr>
        </a:p>
      </dgm:t>
    </dgm:pt>
    <dgm:pt modelId="{6FF06CF3-F641-49D7-8DC6-5031F4885339}" type="sibTrans" cxnId="{5D76DB85-31E4-43C6-AC16-87908972C71F}">
      <dgm:prSet/>
      <dgm:spPr/>
      <dgm:t>
        <a:bodyPr/>
        <a:lstStyle/>
        <a:p>
          <a:endParaRPr lang="en-US" b="0">
            <a:latin typeface="Calibri" panose="020F0502020204030204" pitchFamily="34" charset="0"/>
          </a:endParaRPr>
        </a:p>
      </dgm:t>
    </dgm:pt>
    <dgm:pt modelId="{29F1FAB3-9747-447D-961C-8062F7779395}" type="pres">
      <dgm:prSet presAssocID="{60000691-F703-4711-82B4-2277F6FFC327}" presName="rootnode" presStyleCnt="0">
        <dgm:presLayoutVars>
          <dgm:chMax/>
          <dgm:chPref/>
          <dgm:dir/>
          <dgm:animLvl val="lvl"/>
        </dgm:presLayoutVars>
      </dgm:prSet>
      <dgm:spPr/>
    </dgm:pt>
    <dgm:pt modelId="{81290FC3-D1C5-4DB8-B570-CA2562B96F7A}" type="pres">
      <dgm:prSet presAssocID="{DBCB3534-6587-4F91-A77C-2F205897A72B}" presName="composite" presStyleCnt="0"/>
      <dgm:spPr/>
    </dgm:pt>
    <dgm:pt modelId="{B1875BB6-A524-40A2-81D2-B157FF7D0A2C}" type="pres">
      <dgm:prSet presAssocID="{DBCB3534-6587-4F91-A77C-2F205897A72B}" presName="LShape" presStyleLbl="alignNode1" presStyleIdx="0" presStyleCnt="11"/>
      <dgm:spPr/>
    </dgm:pt>
    <dgm:pt modelId="{637FA815-629B-4E28-8988-5BEA1B1A251E}" type="pres">
      <dgm:prSet presAssocID="{DBCB3534-6587-4F91-A77C-2F205897A72B}" presName="ParentText" presStyleLbl="revTx" presStyleIdx="0" presStyleCnt="6">
        <dgm:presLayoutVars>
          <dgm:chMax val="0"/>
          <dgm:chPref val="0"/>
          <dgm:bulletEnabled val="1"/>
        </dgm:presLayoutVars>
      </dgm:prSet>
      <dgm:spPr/>
    </dgm:pt>
    <dgm:pt modelId="{8BC07B5F-753F-482C-9BE4-B680385F9116}" type="pres">
      <dgm:prSet presAssocID="{DBCB3534-6587-4F91-A77C-2F205897A72B}" presName="Triangle" presStyleLbl="alignNode1" presStyleIdx="1" presStyleCnt="11"/>
      <dgm:spPr/>
    </dgm:pt>
    <dgm:pt modelId="{18DBEE6A-1E07-48C5-8431-3EE9A08625E0}" type="pres">
      <dgm:prSet presAssocID="{94468C0D-A8CB-44A4-ADF5-FB88BD06BE05}" presName="sibTrans" presStyleCnt="0"/>
      <dgm:spPr/>
    </dgm:pt>
    <dgm:pt modelId="{585B7FFD-73B7-4168-8CF1-0984AD55A875}" type="pres">
      <dgm:prSet presAssocID="{94468C0D-A8CB-44A4-ADF5-FB88BD06BE05}" presName="space" presStyleCnt="0"/>
      <dgm:spPr/>
    </dgm:pt>
    <dgm:pt modelId="{C494CC50-7D95-4CF2-A2B3-BF673CDF09AC}" type="pres">
      <dgm:prSet presAssocID="{448D4945-EF82-431D-8C4C-ACF2B4E2BF69}" presName="composite" presStyleCnt="0"/>
      <dgm:spPr/>
    </dgm:pt>
    <dgm:pt modelId="{1145D85E-D54C-4E3F-A634-E168E87F3C55}" type="pres">
      <dgm:prSet presAssocID="{448D4945-EF82-431D-8C4C-ACF2B4E2BF69}" presName="LShape" presStyleLbl="alignNode1" presStyleIdx="2" presStyleCnt="11"/>
      <dgm:spPr/>
    </dgm:pt>
    <dgm:pt modelId="{EA39EB52-F461-486C-B4F7-F0E8E480B293}" type="pres">
      <dgm:prSet presAssocID="{448D4945-EF82-431D-8C4C-ACF2B4E2BF69}" presName="ParentText" presStyleLbl="revTx" presStyleIdx="1" presStyleCnt="6">
        <dgm:presLayoutVars>
          <dgm:chMax val="0"/>
          <dgm:chPref val="0"/>
          <dgm:bulletEnabled val="1"/>
        </dgm:presLayoutVars>
      </dgm:prSet>
      <dgm:spPr/>
    </dgm:pt>
    <dgm:pt modelId="{CEFF5C19-F294-48C3-9408-8C7D43F52BB0}" type="pres">
      <dgm:prSet presAssocID="{448D4945-EF82-431D-8C4C-ACF2B4E2BF69}" presName="Triangle" presStyleLbl="alignNode1" presStyleIdx="3" presStyleCnt="11"/>
      <dgm:spPr/>
    </dgm:pt>
    <dgm:pt modelId="{661A9D3B-1392-425C-A68E-A8E1D8DCD179}" type="pres">
      <dgm:prSet presAssocID="{090C66FF-EB72-49B1-A43E-753A89AAEF96}" presName="sibTrans" presStyleCnt="0"/>
      <dgm:spPr/>
    </dgm:pt>
    <dgm:pt modelId="{B25BE054-23BD-4187-83A6-62A70EEBEAE4}" type="pres">
      <dgm:prSet presAssocID="{090C66FF-EB72-49B1-A43E-753A89AAEF96}" presName="space" presStyleCnt="0"/>
      <dgm:spPr/>
    </dgm:pt>
    <dgm:pt modelId="{D4BE46F7-B382-4C4A-B336-791630BFAB70}" type="pres">
      <dgm:prSet presAssocID="{E37E570A-D7E0-4E50-9172-BD6DC169A8F8}" presName="composite" presStyleCnt="0"/>
      <dgm:spPr/>
    </dgm:pt>
    <dgm:pt modelId="{6305441F-1C29-455B-9ED4-C638BA13CD58}" type="pres">
      <dgm:prSet presAssocID="{E37E570A-D7E0-4E50-9172-BD6DC169A8F8}" presName="LShape" presStyleLbl="alignNode1" presStyleIdx="4" presStyleCnt="11"/>
      <dgm:spPr/>
    </dgm:pt>
    <dgm:pt modelId="{C470F527-0A78-4D55-A89F-306B09124D29}" type="pres">
      <dgm:prSet presAssocID="{E37E570A-D7E0-4E50-9172-BD6DC169A8F8}" presName="ParentText" presStyleLbl="revTx" presStyleIdx="2" presStyleCnt="6" custScaleX="114311" custLinFactNeighborX="7324" custLinFactNeighborY="10078">
        <dgm:presLayoutVars>
          <dgm:chMax val="0"/>
          <dgm:chPref val="0"/>
          <dgm:bulletEnabled val="1"/>
        </dgm:presLayoutVars>
      </dgm:prSet>
      <dgm:spPr/>
    </dgm:pt>
    <dgm:pt modelId="{FDD59461-63FC-41D6-B8DD-7744DD7BFE3C}" type="pres">
      <dgm:prSet presAssocID="{E37E570A-D7E0-4E50-9172-BD6DC169A8F8}" presName="Triangle" presStyleLbl="alignNode1" presStyleIdx="5" presStyleCnt="11"/>
      <dgm:spPr/>
    </dgm:pt>
    <dgm:pt modelId="{E3FC827F-76ED-42A0-A2DE-7781E5949B2B}" type="pres">
      <dgm:prSet presAssocID="{D833BB07-DC3A-4AEE-9195-13D9D58F180C}" presName="sibTrans" presStyleCnt="0"/>
      <dgm:spPr/>
    </dgm:pt>
    <dgm:pt modelId="{8DB26616-22D0-4DDC-877A-295FF45FB37D}" type="pres">
      <dgm:prSet presAssocID="{D833BB07-DC3A-4AEE-9195-13D9D58F180C}" presName="space" presStyleCnt="0"/>
      <dgm:spPr/>
    </dgm:pt>
    <dgm:pt modelId="{AF2E2280-B7A4-42BC-9273-6438C4525D47}" type="pres">
      <dgm:prSet presAssocID="{AF0AA00F-2A53-4CFD-B290-B5AADE1A55FE}" presName="composite" presStyleCnt="0"/>
      <dgm:spPr/>
    </dgm:pt>
    <dgm:pt modelId="{2CC422C2-0FDE-41D9-9359-57FD95D59B8C}" type="pres">
      <dgm:prSet presAssocID="{AF0AA00F-2A53-4CFD-B290-B5AADE1A55FE}" presName="LShape" presStyleLbl="alignNode1" presStyleIdx="6" presStyleCnt="11"/>
      <dgm:spPr/>
    </dgm:pt>
    <dgm:pt modelId="{9EE84D6A-EAFA-443C-A7DA-268A4CBCD769}" type="pres">
      <dgm:prSet presAssocID="{AF0AA00F-2A53-4CFD-B290-B5AADE1A55FE}" presName="ParentText" presStyleLbl="revTx" presStyleIdx="3" presStyleCnt="6">
        <dgm:presLayoutVars>
          <dgm:chMax val="0"/>
          <dgm:chPref val="0"/>
          <dgm:bulletEnabled val="1"/>
        </dgm:presLayoutVars>
      </dgm:prSet>
      <dgm:spPr/>
    </dgm:pt>
    <dgm:pt modelId="{1E6B8F50-DB1B-4B39-9AC5-1C3C51A1ACF8}" type="pres">
      <dgm:prSet presAssocID="{AF0AA00F-2A53-4CFD-B290-B5AADE1A55FE}" presName="Triangle" presStyleLbl="alignNode1" presStyleIdx="7" presStyleCnt="11"/>
      <dgm:spPr/>
    </dgm:pt>
    <dgm:pt modelId="{75B1088C-6F66-47D4-B7D6-FB2C217AEA4B}" type="pres">
      <dgm:prSet presAssocID="{07C72D1B-D07E-41D4-9F22-548FF6810482}" presName="sibTrans" presStyleCnt="0"/>
      <dgm:spPr/>
    </dgm:pt>
    <dgm:pt modelId="{8AA750E3-E3A3-4669-8856-E05E345B4958}" type="pres">
      <dgm:prSet presAssocID="{07C72D1B-D07E-41D4-9F22-548FF6810482}" presName="space" presStyleCnt="0"/>
      <dgm:spPr/>
    </dgm:pt>
    <dgm:pt modelId="{E4C3F1A7-672D-41C5-921E-8B4DA983026D}" type="pres">
      <dgm:prSet presAssocID="{B597630A-C89D-4797-8F00-A3A0CD92FB46}" presName="composite" presStyleCnt="0"/>
      <dgm:spPr/>
    </dgm:pt>
    <dgm:pt modelId="{D4F0377A-D00B-4CFB-B0E7-8738D46D5C02}" type="pres">
      <dgm:prSet presAssocID="{B597630A-C89D-4797-8F00-A3A0CD92FB46}" presName="LShape" presStyleLbl="alignNode1" presStyleIdx="8" presStyleCnt="11"/>
      <dgm:spPr/>
    </dgm:pt>
    <dgm:pt modelId="{FC4AE8F4-5BCA-43B0-B479-C598F7FA2B97}" type="pres">
      <dgm:prSet presAssocID="{B597630A-C89D-4797-8F00-A3A0CD92FB46}" presName="ParentText" presStyleLbl="revTx" presStyleIdx="4" presStyleCnt="6">
        <dgm:presLayoutVars>
          <dgm:chMax val="0"/>
          <dgm:chPref val="0"/>
          <dgm:bulletEnabled val="1"/>
        </dgm:presLayoutVars>
      </dgm:prSet>
      <dgm:spPr/>
    </dgm:pt>
    <dgm:pt modelId="{0337E743-8F55-40F5-A7A0-DFCBDDAE3582}" type="pres">
      <dgm:prSet presAssocID="{B597630A-C89D-4797-8F00-A3A0CD92FB46}" presName="Triangle" presStyleLbl="alignNode1" presStyleIdx="9" presStyleCnt="11"/>
      <dgm:spPr/>
    </dgm:pt>
    <dgm:pt modelId="{4E7E7BA8-86A5-46D5-8265-04B2E97A8CB1}" type="pres">
      <dgm:prSet presAssocID="{67809ADF-4097-4F7E-8705-29D4C24414DC}" presName="sibTrans" presStyleCnt="0"/>
      <dgm:spPr/>
    </dgm:pt>
    <dgm:pt modelId="{E9EFAFB2-8713-461E-8CC8-26015D175E8D}" type="pres">
      <dgm:prSet presAssocID="{67809ADF-4097-4F7E-8705-29D4C24414DC}" presName="space" presStyleCnt="0"/>
      <dgm:spPr/>
    </dgm:pt>
    <dgm:pt modelId="{EDAD0DB0-B751-41F3-BE98-C077740FA886}" type="pres">
      <dgm:prSet presAssocID="{9CE6B771-D938-4BE7-8FB0-9FF910F7695F}" presName="composite" presStyleCnt="0"/>
      <dgm:spPr/>
    </dgm:pt>
    <dgm:pt modelId="{48811D8E-624E-4528-886F-74634AE9A7D0}" type="pres">
      <dgm:prSet presAssocID="{9CE6B771-D938-4BE7-8FB0-9FF910F7695F}" presName="LShape" presStyleLbl="alignNode1" presStyleIdx="10" presStyleCnt="11"/>
      <dgm:spPr/>
    </dgm:pt>
    <dgm:pt modelId="{D17D5C3C-3DEB-42D4-9B69-83CC33F045E2}" type="pres">
      <dgm:prSet presAssocID="{9CE6B771-D938-4BE7-8FB0-9FF910F7695F}" presName="ParentText" presStyleLbl="revTx" presStyleIdx="5" presStyleCnt="6">
        <dgm:presLayoutVars>
          <dgm:chMax val="0"/>
          <dgm:chPref val="0"/>
          <dgm:bulletEnabled val="1"/>
        </dgm:presLayoutVars>
      </dgm:prSet>
      <dgm:spPr/>
    </dgm:pt>
  </dgm:ptLst>
  <dgm:cxnLst>
    <dgm:cxn modelId="{53C60609-A3BD-47A0-8864-BAF201F45F13}" type="presOf" srcId="{9CE6B771-D938-4BE7-8FB0-9FF910F7695F}" destId="{D17D5C3C-3DEB-42D4-9B69-83CC33F045E2}" srcOrd="0" destOrd="0" presId="urn:microsoft.com/office/officeart/2009/3/layout/StepUpProcess"/>
    <dgm:cxn modelId="{E2A9E112-3AEE-4214-9CC5-163CFBC04DCE}" srcId="{60000691-F703-4711-82B4-2277F6FFC327}" destId="{AF0AA00F-2A53-4CFD-B290-B5AADE1A55FE}" srcOrd="3" destOrd="0" parTransId="{2C81A919-0740-44D0-9119-50F154A6E121}" sibTransId="{07C72D1B-D07E-41D4-9F22-548FF6810482}"/>
    <dgm:cxn modelId="{A1407028-87A3-4608-A35B-F5C2D51A7F78}" srcId="{60000691-F703-4711-82B4-2277F6FFC327}" destId="{E37E570A-D7E0-4E50-9172-BD6DC169A8F8}" srcOrd="2" destOrd="0" parTransId="{5C4DF81C-7A45-43D6-B298-242B4487897E}" sibTransId="{D833BB07-DC3A-4AEE-9195-13D9D58F180C}"/>
    <dgm:cxn modelId="{DBA4036F-DF75-4C03-B726-405B083EFC77}" type="presOf" srcId="{B597630A-C89D-4797-8F00-A3A0CD92FB46}" destId="{FC4AE8F4-5BCA-43B0-B479-C598F7FA2B97}" srcOrd="0" destOrd="0" presId="urn:microsoft.com/office/officeart/2009/3/layout/StepUpProcess"/>
    <dgm:cxn modelId="{085CB257-06F5-4C71-B077-4D5ADFFC0B52}" srcId="{60000691-F703-4711-82B4-2277F6FFC327}" destId="{448D4945-EF82-431D-8C4C-ACF2B4E2BF69}" srcOrd="1" destOrd="0" parTransId="{EC2A0773-09EE-4363-950C-1D03AD4A7027}" sibTransId="{090C66FF-EB72-49B1-A43E-753A89AAEF96}"/>
    <dgm:cxn modelId="{DE99347D-0A48-4BBF-81B6-F7B6E95F7210}" type="presOf" srcId="{DBCB3534-6587-4F91-A77C-2F205897A72B}" destId="{637FA815-629B-4E28-8988-5BEA1B1A251E}" srcOrd="0" destOrd="0" presId="urn:microsoft.com/office/officeart/2009/3/layout/StepUpProcess"/>
    <dgm:cxn modelId="{0664E782-CC48-4297-8475-B8FBA5186FE5}" type="presOf" srcId="{E37E570A-D7E0-4E50-9172-BD6DC169A8F8}" destId="{C470F527-0A78-4D55-A89F-306B09124D29}" srcOrd="0" destOrd="0" presId="urn:microsoft.com/office/officeart/2009/3/layout/StepUpProcess"/>
    <dgm:cxn modelId="{5D76DB85-31E4-43C6-AC16-87908972C71F}" srcId="{60000691-F703-4711-82B4-2277F6FFC327}" destId="{9CE6B771-D938-4BE7-8FB0-9FF910F7695F}" srcOrd="5" destOrd="0" parTransId="{8D49C2A1-DAD0-409A-A095-A5BCA4C62199}" sibTransId="{6FF06CF3-F641-49D7-8DC6-5031F4885339}"/>
    <dgm:cxn modelId="{03E3A295-68AE-4530-B7E5-98667B7C2295}" type="presOf" srcId="{448D4945-EF82-431D-8C4C-ACF2B4E2BF69}" destId="{EA39EB52-F461-486C-B4F7-F0E8E480B293}" srcOrd="0" destOrd="0" presId="urn:microsoft.com/office/officeart/2009/3/layout/StepUpProcess"/>
    <dgm:cxn modelId="{28736A9C-383D-4BCC-B2B3-D0B303C5A737}" type="presOf" srcId="{AF0AA00F-2A53-4CFD-B290-B5AADE1A55FE}" destId="{9EE84D6A-EAFA-443C-A7DA-268A4CBCD769}" srcOrd="0" destOrd="0" presId="urn:microsoft.com/office/officeart/2009/3/layout/StepUpProcess"/>
    <dgm:cxn modelId="{822B5DC0-DEB7-498D-BA56-A2B6D6744DED}" srcId="{60000691-F703-4711-82B4-2277F6FFC327}" destId="{DBCB3534-6587-4F91-A77C-2F205897A72B}" srcOrd="0" destOrd="0" parTransId="{E63C3CAD-4D5C-4F2E-8AA6-0E1140DD9D0A}" sibTransId="{94468C0D-A8CB-44A4-ADF5-FB88BD06BE05}"/>
    <dgm:cxn modelId="{9B8A6ACE-4153-43C1-BD1C-49146BE693A9}" srcId="{60000691-F703-4711-82B4-2277F6FFC327}" destId="{B597630A-C89D-4797-8F00-A3A0CD92FB46}" srcOrd="4" destOrd="0" parTransId="{5780CD7C-380C-4BB8-A413-78134C90240B}" sibTransId="{67809ADF-4097-4F7E-8705-29D4C24414DC}"/>
    <dgm:cxn modelId="{986810E1-F56B-4537-80C6-CDB62EC4CEAC}" type="presOf" srcId="{60000691-F703-4711-82B4-2277F6FFC327}" destId="{29F1FAB3-9747-447D-961C-8062F7779395}" srcOrd="0" destOrd="0" presId="urn:microsoft.com/office/officeart/2009/3/layout/StepUpProcess"/>
    <dgm:cxn modelId="{33C5B73F-6534-4EF6-850D-A91DD3039A46}" type="presParOf" srcId="{29F1FAB3-9747-447D-961C-8062F7779395}" destId="{81290FC3-D1C5-4DB8-B570-CA2562B96F7A}" srcOrd="0" destOrd="0" presId="urn:microsoft.com/office/officeart/2009/3/layout/StepUpProcess"/>
    <dgm:cxn modelId="{0926E579-C613-44B7-8BD2-B79015F15A7F}" type="presParOf" srcId="{81290FC3-D1C5-4DB8-B570-CA2562B96F7A}" destId="{B1875BB6-A524-40A2-81D2-B157FF7D0A2C}" srcOrd="0" destOrd="0" presId="urn:microsoft.com/office/officeart/2009/3/layout/StepUpProcess"/>
    <dgm:cxn modelId="{2D5C5563-2B28-40EA-87F2-07CF446ECDEE}" type="presParOf" srcId="{81290FC3-D1C5-4DB8-B570-CA2562B96F7A}" destId="{637FA815-629B-4E28-8988-5BEA1B1A251E}" srcOrd="1" destOrd="0" presId="urn:microsoft.com/office/officeart/2009/3/layout/StepUpProcess"/>
    <dgm:cxn modelId="{01D1ACC5-DA98-4752-8991-EEAEA61BB15C}" type="presParOf" srcId="{81290FC3-D1C5-4DB8-B570-CA2562B96F7A}" destId="{8BC07B5F-753F-482C-9BE4-B680385F9116}" srcOrd="2" destOrd="0" presId="urn:microsoft.com/office/officeart/2009/3/layout/StepUpProcess"/>
    <dgm:cxn modelId="{B2D09809-620F-4299-8806-12005C16E8C3}" type="presParOf" srcId="{29F1FAB3-9747-447D-961C-8062F7779395}" destId="{18DBEE6A-1E07-48C5-8431-3EE9A08625E0}" srcOrd="1" destOrd="0" presId="urn:microsoft.com/office/officeart/2009/3/layout/StepUpProcess"/>
    <dgm:cxn modelId="{516173A2-56B0-4D6B-8E00-990A56477688}" type="presParOf" srcId="{18DBEE6A-1E07-48C5-8431-3EE9A08625E0}" destId="{585B7FFD-73B7-4168-8CF1-0984AD55A875}" srcOrd="0" destOrd="0" presId="urn:microsoft.com/office/officeart/2009/3/layout/StepUpProcess"/>
    <dgm:cxn modelId="{57BA604C-151F-4DB1-AA02-DE74078AD00F}" type="presParOf" srcId="{29F1FAB3-9747-447D-961C-8062F7779395}" destId="{C494CC50-7D95-4CF2-A2B3-BF673CDF09AC}" srcOrd="2" destOrd="0" presId="urn:microsoft.com/office/officeart/2009/3/layout/StepUpProcess"/>
    <dgm:cxn modelId="{114CDDD0-91A2-4A13-8322-F111D58E5B4E}" type="presParOf" srcId="{C494CC50-7D95-4CF2-A2B3-BF673CDF09AC}" destId="{1145D85E-D54C-4E3F-A634-E168E87F3C55}" srcOrd="0" destOrd="0" presId="urn:microsoft.com/office/officeart/2009/3/layout/StepUpProcess"/>
    <dgm:cxn modelId="{B5E7EA6D-66E0-4D15-A9E8-FA76BF9FF8C2}" type="presParOf" srcId="{C494CC50-7D95-4CF2-A2B3-BF673CDF09AC}" destId="{EA39EB52-F461-486C-B4F7-F0E8E480B293}" srcOrd="1" destOrd="0" presId="urn:microsoft.com/office/officeart/2009/3/layout/StepUpProcess"/>
    <dgm:cxn modelId="{BF5EC977-35A1-45C6-8F6D-A36E06A3416B}" type="presParOf" srcId="{C494CC50-7D95-4CF2-A2B3-BF673CDF09AC}" destId="{CEFF5C19-F294-48C3-9408-8C7D43F52BB0}" srcOrd="2" destOrd="0" presId="urn:microsoft.com/office/officeart/2009/3/layout/StepUpProcess"/>
    <dgm:cxn modelId="{C7963BB5-3B10-4C34-8E5C-3833BC49CDDD}" type="presParOf" srcId="{29F1FAB3-9747-447D-961C-8062F7779395}" destId="{661A9D3B-1392-425C-A68E-A8E1D8DCD179}" srcOrd="3" destOrd="0" presId="urn:microsoft.com/office/officeart/2009/3/layout/StepUpProcess"/>
    <dgm:cxn modelId="{DD9A88BB-2C65-437E-9A3E-F666635A1486}" type="presParOf" srcId="{661A9D3B-1392-425C-A68E-A8E1D8DCD179}" destId="{B25BE054-23BD-4187-83A6-62A70EEBEAE4}" srcOrd="0" destOrd="0" presId="urn:microsoft.com/office/officeart/2009/3/layout/StepUpProcess"/>
    <dgm:cxn modelId="{66C41D6F-F0CF-44F5-84FB-E80FBC564E44}" type="presParOf" srcId="{29F1FAB3-9747-447D-961C-8062F7779395}" destId="{D4BE46F7-B382-4C4A-B336-791630BFAB70}" srcOrd="4" destOrd="0" presId="urn:microsoft.com/office/officeart/2009/3/layout/StepUpProcess"/>
    <dgm:cxn modelId="{4629F0C2-8C0A-47A1-8E85-B1DC6E86735F}" type="presParOf" srcId="{D4BE46F7-B382-4C4A-B336-791630BFAB70}" destId="{6305441F-1C29-455B-9ED4-C638BA13CD58}" srcOrd="0" destOrd="0" presId="urn:microsoft.com/office/officeart/2009/3/layout/StepUpProcess"/>
    <dgm:cxn modelId="{9AD30CC8-684F-4724-A185-750019C1EDAE}" type="presParOf" srcId="{D4BE46F7-B382-4C4A-B336-791630BFAB70}" destId="{C470F527-0A78-4D55-A89F-306B09124D29}" srcOrd="1" destOrd="0" presId="urn:microsoft.com/office/officeart/2009/3/layout/StepUpProcess"/>
    <dgm:cxn modelId="{30810F24-BEDC-4D24-9DC4-9FCC072622F3}" type="presParOf" srcId="{D4BE46F7-B382-4C4A-B336-791630BFAB70}" destId="{FDD59461-63FC-41D6-B8DD-7744DD7BFE3C}" srcOrd="2" destOrd="0" presId="urn:microsoft.com/office/officeart/2009/3/layout/StepUpProcess"/>
    <dgm:cxn modelId="{36E14E7D-21EA-457F-83A4-32974C943823}" type="presParOf" srcId="{29F1FAB3-9747-447D-961C-8062F7779395}" destId="{E3FC827F-76ED-42A0-A2DE-7781E5949B2B}" srcOrd="5" destOrd="0" presId="urn:microsoft.com/office/officeart/2009/3/layout/StepUpProcess"/>
    <dgm:cxn modelId="{7A4F462D-D2E4-41FC-8F35-4354721C7EDF}" type="presParOf" srcId="{E3FC827F-76ED-42A0-A2DE-7781E5949B2B}" destId="{8DB26616-22D0-4DDC-877A-295FF45FB37D}" srcOrd="0" destOrd="0" presId="urn:microsoft.com/office/officeart/2009/3/layout/StepUpProcess"/>
    <dgm:cxn modelId="{6B227237-9F44-42BF-9599-8DA1410D1B97}" type="presParOf" srcId="{29F1FAB3-9747-447D-961C-8062F7779395}" destId="{AF2E2280-B7A4-42BC-9273-6438C4525D47}" srcOrd="6" destOrd="0" presId="urn:microsoft.com/office/officeart/2009/3/layout/StepUpProcess"/>
    <dgm:cxn modelId="{22765D67-1DD6-4527-95C9-71677F90E623}" type="presParOf" srcId="{AF2E2280-B7A4-42BC-9273-6438C4525D47}" destId="{2CC422C2-0FDE-41D9-9359-57FD95D59B8C}" srcOrd="0" destOrd="0" presId="urn:microsoft.com/office/officeart/2009/3/layout/StepUpProcess"/>
    <dgm:cxn modelId="{26C08D39-BA6C-40C6-A5FE-A4508022945D}" type="presParOf" srcId="{AF2E2280-B7A4-42BC-9273-6438C4525D47}" destId="{9EE84D6A-EAFA-443C-A7DA-268A4CBCD769}" srcOrd="1" destOrd="0" presId="urn:microsoft.com/office/officeart/2009/3/layout/StepUpProcess"/>
    <dgm:cxn modelId="{35E8BB94-48F8-4FC6-AE5B-0458149446B8}" type="presParOf" srcId="{AF2E2280-B7A4-42BC-9273-6438C4525D47}" destId="{1E6B8F50-DB1B-4B39-9AC5-1C3C51A1ACF8}" srcOrd="2" destOrd="0" presId="urn:microsoft.com/office/officeart/2009/3/layout/StepUpProcess"/>
    <dgm:cxn modelId="{3F878839-BA83-4CE5-92CE-8F5031A12C90}" type="presParOf" srcId="{29F1FAB3-9747-447D-961C-8062F7779395}" destId="{75B1088C-6F66-47D4-B7D6-FB2C217AEA4B}" srcOrd="7" destOrd="0" presId="urn:microsoft.com/office/officeart/2009/3/layout/StepUpProcess"/>
    <dgm:cxn modelId="{8ED4A482-F690-4D0B-A092-24BE469BB829}" type="presParOf" srcId="{75B1088C-6F66-47D4-B7D6-FB2C217AEA4B}" destId="{8AA750E3-E3A3-4669-8856-E05E345B4958}" srcOrd="0" destOrd="0" presId="urn:microsoft.com/office/officeart/2009/3/layout/StepUpProcess"/>
    <dgm:cxn modelId="{E315C80B-81A4-4281-9B73-EFF035773014}" type="presParOf" srcId="{29F1FAB3-9747-447D-961C-8062F7779395}" destId="{E4C3F1A7-672D-41C5-921E-8B4DA983026D}" srcOrd="8" destOrd="0" presId="urn:microsoft.com/office/officeart/2009/3/layout/StepUpProcess"/>
    <dgm:cxn modelId="{7D73CA4D-AFA8-4240-9497-2C10EA51ACC5}" type="presParOf" srcId="{E4C3F1A7-672D-41C5-921E-8B4DA983026D}" destId="{D4F0377A-D00B-4CFB-B0E7-8738D46D5C02}" srcOrd="0" destOrd="0" presId="urn:microsoft.com/office/officeart/2009/3/layout/StepUpProcess"/>
    <dgm:cxn modelId="{45CD897A-7338-4D1C-9A26-536CC92CF91F}" type="presParOf" srcId="{E4C3F1A7-672D-41C5-921E-8B4DA983026D}" destId="{FC4AE8F4-5BCA-43B0-B479-C598F7FA2B97}" srcOrd="1" destOrd="0" presId="urn:microsoft.com/office/officeart/2009/3/layout/StepUpProcess"/>
    <dgm:cxn modelId="{169FE570-C8CA-4FA6-85A0-694C587E1C12}" type="presParOf" srcId="{E4C3F1A7-672D-41C5-921E-8B4DA983026D}" destId="{0337E743-8F55-40F5-A7A0-DFCBDDAE3582}" srcOrd="2" destOrd="0" presId="urn:microsoft.com/office/officeart/2009/3/layout/StepUpProcess"/>
    <dgm:cxn modelId="{2D6AB43D-ED2F-4899-98F0-A89AC3DF99A1}" type="presParOf" srcId="{29F1FAB3-9747-447D-961C-8062F7779395}" destId="{4E7E7BA8-86A5-46D5-8265-04B2E97A8CB1}" srcOrd="9" destOrd="0" presId="urn:microsoft.com/office/officeart/2009/3/layout/StepUpProcess"/>
    <dgm:cxn modelId="{991DFC6A-92A6-488E-A353-5D39CF7F9CC8}" type="presParOf" srcId="{4E7E7BA8-86A5-46D5-8265-04B2E97A8CB1}" destId="{E9EFAFB2-8713-461E-8CC8-26015D175E8D}" srcOrd="0" destOrd="0" presId="urn:microsoft.com/office/officeart/2009/3/layout/StepUpProcess"/>
    <dgm:cxn modelId="{A336EB64-E768-4802-A0D4-2A766434A8E3}" type="presParOf" srcId="{29F1FAB3-9747-447D-961C-8062F7779395}" destId="{EDAD0DB0-B751-41F3-BE98-C077740FA886}" srcOrd="10" destOrd="0" presId="urn:microsoft.com/office/officeart/2009/3/layout/StepUpProcess"/>
    <dgm:cxn modelId="{31300E41-66FD-4DD1-AA06-64E9C3A59D18}" type="presParOf" srcId="{EDAD0DB0-B751-41F3-BE98-C077740FA886}" destId="{48811D8E-624E-4528-886F-74634AE9A7D0}" srcOrd="0" destOrd="0" presId="urn:microsoft.com/office/officeart/2009/3/layout/StepUpProcess"/>
    <dgm:cxn modelId="{9B16BA45-03E3-4021-91A2-9CC95EBF7EE8}" type="presParOf" srcId="{EDAD0DB0-B751-41F3-BE98-C077740FA886}" destId="{D17D5C3C-3DEB-42D4-9B69-83CC33F045E2}"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75BB6-A524-40A2-81D2-B157FF7D0A2C}">
      <dsp:nvSpPr>
        <dsp:cNvPr id="0" name=""/>
        <dsp:cNvSpPr/>
      </dsp:nvSpPr>
      <dsp:spPr>
        <a:xfrm rot="5400000">
          <a:off x="280985" y="2690578"/>
          <a:ext cx="831083" cy="1382904"/>
        </a:xfrm>
        <a:prstGeom prst="corner">
          <a:avLst>
            <a:gd name="adj1" fmla="val 16120"/>
            <a:gd name="adj2" fmla="val 1611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7FA815-629B-4E28-8988-5BEA1B1A251E}">
      <dsp:nvSpPr>
        <dsp:cNvPr id="0" name=""/>
        <dsp:cNvSpPr/>
      </dsp:nvSpPr>
      <dsp:spPr>
        <a:xfrm>
          <a:off x="142257" y="3103768"/>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rtl="0">
            <a:lnSpc>
              <a:spcPct val="90000"/>
            </a:lnSpc>
            <a:spcBef>
              <a:spcPct val="0"/>
            </a:spcBef>
            <a:spcAft>
              <a:spcPct val="35000"/>
            </a:spcAft>
            <a:buNone/>
          </a:pPr>
          <a:r>
            <a:rPr lang="uk-UA" sz="1800" b="0" kern="1200" dirty="0">
              <a:latin typeface="Calibri" panose="020F0502020204030204" pitchFamily="34" charset="0"/>
            </a:rPr>
            <a:t>Законодавство</a:t>
          </a:r>
          <a:endParaRPr lang="en-US" sz="1800" b="0" kern="1200" dirty="0">
            <a:latin typeface="Calibri" panose="020F0502020204030204" pitchFamily="34" charset="0"/>
          </a:endParaRPr>
        </a:p>
      </dsp:txBody>
      <dsp:txXfrm>
        <a:off x="142257" y="3103768"/>
        <a:ext cx="1248493" cy="1094378"/>
      </dsp:txXfrm>
    </dsp:sp>
    <dsp:sp modelId="{8BC07B5F-753F-482C-9BE4-B680385F9116}">
      <dsp:nvSpPr>
        <dsp:cNvPr id="0" name=""/>
        <dsp:cNvSpPr/>
      </dsp:nvSpPr>
      <dsp:spPr>
        <a:xfrm>
          <a:off x="1155186" y="2588767"/>
          <a:ext cx="235564" cy="235564"/>
        </a:xfrm>
        <a:prstGeom prst="triangle">
          <a:avLst>
            <a:gd name="adj" fmla="val 100000"/>
          </a:avLst>
        </a:prstGeom>
        <a:gradFill rotWithShape="0">
          <a:gsLst>
            <a:gs pos="0">
              <a:schemeClr val="accent2">
                <a:hueOff val="-1503246"/>
                <a:satOff val="-5978"/>
                <a:lumOff val="3706"/>
                <a:alphaOff val="0"/>
                <a:shade val="51000"/>
                <a:satMod val="130000"/>
              </a:schemeClr>
            </a:gs>
            <a:gs pos="80000">
              <a:schemeClr val="accent2">
                <a:hueOff val="-1503246"/>
                <a:satOff val="-5978"/>
                <a:lumOff val="3706"/>
                <a:alphaOff val="0"/>
                <a:shade val="93000"/>
                <a:satMod val="130000"/>
              </a:schemeClr>
            </a:gs>
            <a:gs pos="100000">
              <a:schemeClr val="accent2">
                <a:hueOff val="-1503246"/>
                <a:satOff val="-5978"/>
                <a:lumOff val="3706"/>
                <a:alphaOff val="0"/>
                <a:shade val="94000"/>
                <a:satMod val="135000"/>
              </a:schemeClr>
            </a:gs>
          </a:gsLst>
          <a:lin ang="16200000" scaled="0"/>
        </a:gradFill>
        <a:ln w="9525" cap="flat" cmpd="sng" algn="ctr">
          <a:solidFill>
            <a:schemeClr val="accent2">
              <a:hueOff val="-1503246"/>
              <a:satOff val="-5978"/>
              <a:lumOff val="3706"/>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1145D85E-D54C-4E3F-A634-E168E87F3C55}">
      <dsp:nvSpPr>
        <dsp:cNvPr id="0" name=""/>
        <dsp:cNvSpPr/>
      </dsp:nvSpPr>
      <dsp:spPr>
        <a:xfrm rot="5400000">
          <a:off x="1809386" y="2312374"/>
          <a:ext cx="831083" cy="1382904"/>
        </a:xfrm>
        <a:prstGeom prst="corner">
          <a:avLst>
            <a:gd name="adj1" fmla="val 16120"/>
            <a:gd name="adj2" fmla="val 16110"/>
          </a:avLst>
        </a:prstGeom>
        <a:gradFill rotWithShape="0">
          <a:gsLst>
            <a:gs pos="0">
              <a:schemeClr val="accent2">
                <a:hueOff val="-3006492"/>
                <a:satOff val="-11957"/>
                <a:lumOff val="7412"/>
                <a:alphaOff val="0"/>
                <a:shade val="51000"/>
                <a:satMod val="130000"/>
              </a:schemeClr>
            </a:gs>
            <a:gs pos="80000">
              <a:schemeClr val="accent2">
                <a:hueOff val="-3006492"/>
                <a:satOff val="-11957"/>
                <a:lumOff val="7412"/>
                <a:alphaOff val="0"/>
                <a:shade val="93000"/>
                <a:satMod val="130000"/>
              </a:schemeClr>
            </a:gs>
            <a:gs pos="100000">
              <a:schemeClr val="accent2">
                <a:hueOff val="-3006492"/>
                <a:satOff val="-11957"/>
                <a:lumOff val="7412"/>
                <a:alphaOff val="0"/>
                <a:shade val="94000"/>
                <a:satMod val="135000"/>
              </a:schemeClr>
            </a:gs>
          </a:gsLst>
          <a:lin ang="16200000" scaled="0"/>
        </a:gradFill>
        <a:ln w="9525" cap="flat" cmpd="sng" algn="ctr">
          <a:solidFill>
            <a:schemeClr val="accent2">
              <a:hueOff val="-3006492"/>
              <a:satOff val="-11957"/>
              <a:lumOff val="7412"/>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EA39EB52-F461-486C-B4F7-F0E8E480B293}">
      <dsp:nvSpPr>
        <dsp:cNvPr id="0" name=""/>
        <dsp:cNvSpPr/>
      </dsp:nvSpPr>
      <dsp:spPr>
        <a:xfrm>
          <a:off x="1670657" y="2725564"/>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uk-UA" sz="1600" b="0" kern="1200" dirty="0">
              <a:latin typeface="Calibri" panose="020F0502020204030204" pitchFamily="34" charset="0"/>
            </a:rPr>
            <a:t>Кодекси належної практики з питань </a:t>
          </a:r>
          <a:r>
            <a:rPr lang="en-US" sz="1600" b="0" kern="1200" dirty="0">
              <a:latin typeface="Calibri" panose="020F0502020204030204" pitchFamily="34" charset="0"/>
            </a:rPr>
            <a:t>ESG </a:t>
          </a:r>
        </a:p>
      </dsp:txBody>
      <dsp:txXfrm>
        <a:off x="1670657" y="2725564"/>
        <a:ext cx="1248493" cy="1094378"/>
      </dsp:txXfrm>
    </dsp:sp>
    <dsp:sp modelId="{CEFF5C19-F294-48C3-9408-8C7D43F52BB0}">
      <dsp:nvSpPr>
        <dsp:cNvPr id="0" name=""/>
        <dsp:cNvSpPr/>
      </dsp:nvSpPr>
      <dsp:spPr>
        <a:xfrm>
          <a:off x="2683586" y="2210563"/>
          <a:ext cx="235564" cy="235564"/>
        </a:xfrm>
        <a:prstGeom prst="triangle">
          <a:avLst>
            <a:gd name="adj" fmla="val 100000"/>
          </a:avLst>
        </a:prstGeom>
        <a:gradFill rotWithShape="0">
          <a:gsLst>
            <a:gs pos="0">
              <a:schemeClr val="accent2">
                <a:hueOff val="-4509739"/>
                <a:satOff val="-17935"/>
                <a:lumOff val="11118"/>
                <a:alphaOff val="0"/>
                <a:shade val="51000"/>
                <a:satMod val="130000"/>
              </a:schemeClr>
            </a:gs>
            <a:gs pos="80000">
              <a:schemeClr val="accent2">
                <a:hueOff val="-4509739"/>
                <a:satOff val="-17935"/>
                <a:lumOff val="11118"/>
                <a:alphaOff val="0"/>
                <a:shade val="93000"/>
                <a:satMod val="130000"/>
              </a:schemeClr>
            </a:gs>
            <a:gs pos="100000">
              <a:schemeClr val="accent2">
                <a:hueOff val="-4509739"/>
                <a:satOff val="-17935"/>
                <a:lumOff val="11118"/>
                <a:alphaOff val="0"/>
                <a:shade val="94000"/>
                <a:satMod val="135000"/>
              </a:schemeClr>
            </a:gs>
          </a:gsLst>
          <a:lin ang="16200000" scaled="0"/>
        </a:gradFill>
        <a:ln w="9525" cap="flat" cmpd="sng" algn="ctr">
          <a:solidFill>
            <a:schemeClr val="accent2">
              <a:hueOff val="-4509739"/>
              <a:satOff val="-17935"/>
              <a:lumOff val="11118"/>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6305441F-1C29-455B-9ED4-C638BA13CD58}">
      <dsp:nvSpPr>
        <dsp:cNvPr id="0" name=""/>
        <dsp:cNvSpPr/>
      </dsp:nvSpPr>
      <dsp:spPr>
        <a:xfrm rot="5400000">
          <a:off x="3337786" y="1934170"/>
          <a:ext cx="831083" cy="1382904"/>
        </a:xfrm>
        <a:prstGeom prst="corner">
          <a:avLst>
            <a:gd name="adj1" fmla="val 16120"/>
            <a:gd name="adj2" fmla="val 16110"/>
          </a:avLst>
        </a:prstGeom>
        <a:gradFill rotWithShape="0">
          <a:gsLst>
            <a:gs pos="0">
              <a:schemeClr val="accent2">
                <a:hueOff val="-6012985"/>
                <a:satOff val="-23913"/>
                <a:lumOff val="14824"/>
                <a:alphaOff val="0"/>
                <a:shade val="51000"/>
                <a:satMod val="130000"/>
              </a:schemeClr>
            </a:gs>
            <a:gs pos="80000">
              <a:schemeClr val="accent2">
                <a:hueOff val="-6012985"/>
                <a:satOff val="-23913"/>
                <a:lumOff val="14824"/>
                <a:alphaOff val="0"/>
                <a:shade val="93000"/>
                <a:satMod val="130000"/>
              </a:schemeClr>
            </a:gs>
            <a:gs pos="100000">
              <a:schemeClr val="accent2">
                <a:hueOff val="-6012985"/>
                <a:satOff val="-23913"/>
                <a:lumOff val="14824"/>
                <a:alphaOff val="0"/>
                <a:shade val="94000"/>
                <a:satMod val="135000"/>
              </a:schemeClr>
            </a:gs>
          </a:gsLst>
          <a:lin ang="16200000" scaled="0"/>
        </a:gradFill>
        <a:ln w="9525" cap="flat" cmpd="sng" algn="ctr">
          <a:solidFill>
            <a:schemeClr val="accent2">
              <a:hueOff val="-6012985"/>
              <a:satOff val="-23913"/>
              <a:lumOff val="14824"/>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C470F527-0A78-4D55-A89F-306B09124D29}">
      <dsp:nvSpPr>
        <dsp:cNvPr id="0" name=""/>
        <dsp:cNvSpPr/>
      </dsp:nvSpPr>
      <dsp:spPr>
        <a:xfrm>
          <a:off x="3201161" y="2457652"/>
          <a:ext cx="1427165"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uk-UA" sz="1600" b="0" kern="1200" dirty="0">
              <a:latin typeface="Calibri" panose="020F0502020204030204" pitchFamily="34" charset="0"/>
            </a:rPr>
            <a:t>Самооцінка за карткою оцінки </a:t>
          </a:r>
          <a:r>
            <a:rPr lang="en-US" sz="1600" b="0" kern="1200" dirty="0">
              <a:latin typeface="Calibri" panose="020F0502020204030204" pitchFamily="34" charset="0"/>
            </a:rPr>
            <a:t>ESG</a:t>
          </a:r>
        </a:p>
      </dsp:txBody>
      <dsp:txXfrm>
        <a:off x="3201161" y="2457652"/>
        <a:ext cx="1427165" cy="1094378"/>
      </dsp:txXfrm>
    </dsp:sp>
    <dsp:sp modelId="{FDD59461-63FC-41D6-B8DD-7744DD7BFE3C}">
      <dsp:nvSpPr>
        <dsp:cNvPr id="0" name=""/>
        <dsp:cNvSpPr/>
      </dsp:nvSpPr>
      <dsp:spPr>
        <a:xfrm>
          <a:off x="4211987" y="1832359"/>
          <a:ext cx="235564" cy="235564"/>
        </a:xfrm>
        <a:prstGeom prst="triangle">
          <a:avLst>
            <a:gd name="adj" fmla="val 100000"/>
          </a:avLst>
        </a:prstGeom>
        <a:gradFill rotWithShape="0">
          <a:gsLst>
            <a:gs pos="0">
              <a:schemeClr val="accent2">
                <a:hueOff val="-7516231"/>
                <a:satOff val="-29891"/>
                <a:lumOff val="18530"/>
                <a:alphaOff val="0"/>
                <a:shade val="51000"/>
                <a:satMod val="130000"/>
              </a:schemeClr>
            </a:gs>
            <a:gs pos="80000">
              <a:schemeClr val="accent2">
                <a:hueOff val="-7516231"/>
                <a:satOff val="-29891"/>
                <a:lumOff val="18530"/>
                <a:alphaOff val="0"/>
                <a:shade val="93000"/>
                <a:satMod val="130000"/>
              </a:schemeClr>
            </a:gs>
            <a:gs pos="100000">
              <a:schemeClr val="accent2">
                <a:hueOff val="-7516231"/>
                <a:satOff val="-29891"/>
                <a:lumOff val="18530"/>
                <a:alphaOff val="0"/>
                <a:shade val="94000"/>
                <a:satMod val="135000"/>
              </a:schemeClr>
            </a:gs>
          </a:gsLst>
          <a:lin ang="16200000" scaled="0"/>
        </a:gradFill>
        <a:ln w="9525" cap="flat" cmpd="sng" algn="ctr">
          <a:solidFill>
            <a:schemeClr val="accent2">
              <a:hueOff val="-7516231"/>
              <a:satOff val="-29891"/>
              <a:lumOff val="185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2CC422C2-0FDE-41D9-9359-57FD95D59B8C}">
      <dsp:nvSpPr>
        <dsp:cNvPr id="0" name=""/>
        <dsp:cNvSpPr/>
      </dsp:nvSpPr>
      <dsp:spPr>
        <a:xfrm rot="5400000">
          <a:off x="4866187" y="1555965"/>
          <a:ext cx="831083" cy="1382904"/>
        </a:xfrm>
        <a:prstGeom prst="corner">
          <a:avLst>
            <a:gd name="adj1" fmla="val 16120"/>
            <a:gd name="adj2" fmla="val 16110"/>
          </a:avLst>
        </a:prstGeom>
        <a:gradFill rotWithShape="0">
          <a:gsLst>
            <a:gs pos="0">
              <a:schemeClr val="accent2">
                <a:hueOff val="-9019478"/>
                <a:satOff val="-35870"/>
                <a:lumOff val="22235"/>
                <a:alphaOff val="0"/>
                <a:shade val="51000"/>
                <a:satMod val="130000"/>
              </a:schemeClr>
            </a:gs>
            <a:gs pos="80000">
              <a:schemeClr val="accent2">
                <a:hueOff val="-9019478"/>
                <a:satOff val="-35870"/>
                <a:lumOff val="22235"/>
                <a:alphaOff val="0"/>
                <a:shade val="93000"/>
                <a:satMod val="130000"/>
              </a:schemeClr>
            </a:gs>
            <a:gs pos="100000">
              <a:schemeClr val="accent2">
                <a:hueOff val="-9019478"/>
                <a:satOff val="-35870"/>
                <a:lumOff val="22235"/>
                <a:alphaOff val="0"/>
                <a:shade val="94000"/>
                <a:satMod val="135000"/>
              </a:schemeClr>
            </a:gs>
          </a:gsLst>
          <a:lin ang="16200000" scaled="0"/>
        </a:gradFill>
        <a:ln w="9525" cap="flat" cmpd="sng" algn="ctr">
          <a:solidFill>
            <a:schemeClr val="accent2">
              <a:hueOff val="-9019478"/>
              <a:satOff val="-35870"/>
              <a:lumOff val="2223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9EE84D6A-EAFA-443C-A7DA-268A4CBCD769}">
      <dsp:nvSpPr>
        <dsp:cNvPr id="0" name=""/>
        <dsp:cNvSpPr/>
      </dsp:nvSpPr>
      <dsp:spPr>
        <a:xfrm>
          <a:off x="4727458" y="1969156"/>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uk-UA" sz="1600" b="0" kern="1200" dirty="0">
              <a:latin typeface="Calibri" panose="020F0502020204030204" pitchFamily="34" charset="0"/>
            </a:rPr>
            <a:t>Керівні принципи щодо звітності з питань </a:t>
          </a:r>
          <a:r>
            <a:rPr lang="en-US" sz="1600" b="0" kern="1200" dirty="0">
              <a:latin typeface="Calibri" panose="020F0502020204030204" pitchFamily="34" charset="0"/>
            </a:rPr>
            <a:t>ESG</a:t>
          </a:r>
        </a:p>
      </dsp:txBody>
      <dsp:txXfrm>
        <a:off x="4727458" y="1969156"/>
        <a:ext cx="1248493" cy="1094378"/>
      </dsp:txXfrm>
    </dsp:sp>
    <dsp:sp modelId="{1E6B8F50-DB1B-4B39-9AC5-1C3C51A1ACF8}">
      <dsp:nvSpPr>
        <dsp:cNvPr id="0" name=""/>
        <dsp:cNvSpPr/>
      </dsp:nvSpPr>
      <dsp:spPr>
        <a:xfrm>
          <a:off x="5740387" y="1454154"/>
          <a:ext cx="235564" cy="235564"/>
        </a:xfrm>
        <a:prstGeom prst="triangle">
          <a:avLst>
            <a:gd name="adj" fmla="val 100000"/>
          </a:avLst>
        </a:prstGeom>
        <a:gradFill rotWithShape="0">
          <a:gsLst>
            <a:gs pos="0">
              <a:schemeClr val="accent2">
                <a:hueOff val="-10522723"/>
                <a:satOff val="-41848"/>
                <a:lumOff val="25941"/>
                <a:alphaOff val="0"/>
                <a:shade val="51000"/>
                <a:satMod val="130000"/>
              </a:schemeClr>
            </a:gs>
            <a:gs pos="80000">
              <a:schemeClr val="accent2">
                <a:hueOff val="-10522723"/>
                <a:satOff val="-41848"/>
                <a:lumOff val="25941"/>
                <a:alphaOff val="0"/>
                <a:shade val="93000"/>
                <a:satMod val="130000"/>
              </a:schemeClr>
            </a:gs>
            <a:gs pos="100000">
              <a:schemeClr val="accent2">
                <a:hueOff val="-10522723"/>
                <a:satOff val="-41848"/>
                <a:lumOff val="25941"/>
                <a:alphaOff val="0"/>
                <a:shade val="94000"/>
                <a:satMod val="135000"/>
              </a:schemeClr>
            </a:gs>
          </a:gsLst>
          <a:lin ang="16200000" scaled="0"/>
        </a:gradFill>
        <a:ln w="9525" cap="flat" cmpd="sng" algn="ctr">
          <a:solidFill>
            <a:schemeClr val="accent2">
              <a:hueOff val="-10522723"/>
              <a:satOff val="-41848"/>
              <a:lumOff val="25941"/>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4F0377A-D00B-4CFB-B0E7-8738D46D5C02}">
      <dsp:nvSpPr>
        <dsp:cNvPr id="0" name=""/>
        <dsp:cNvSpPr/>
      </dsp:nvSpPr>
      <dsp:spPr>
        <a:xfrm rot="5400000">
          <a:off x="6394587" y="1177761"/>
          <a:ext cx="831083" cy="1382904"/>
        </a:xfrm>
        <a:prstGeom prst="corner">
          <a:avLst>
            <a:gd name="adj1" fmla="val 16120"/>
            <a:gd name="adj2" fmla="val 16110"/>
          </a:avLst>
        </a:prstGeom>
        <a:gradFill rotWithShape="0">
          <a:gsLst>
            <a:gs pos="0">
              <a:schemeClr val="accent2">
                <a:hueOff val="-12025970"/>
                <a:satOff val="-47826"/>
                <a:lumOff val="29647"/>
                <a:alphaOff val="0"/>
                <a:shade val="51000"/>
                <a:satMod val="130000"/>
              </a:schemeClr>
            </a:gs>
            <a:gs pos="80000">
              <a:schemeClr val="accent2">
                <a:hueOff val="-12025970"/>
                <a:satOff val="-47826"/>
                <a:lumOff val="29647"/>
                <a:alphaOff val="0"/>
                <a:shade val="93000"/>
                <a:satMod val="130000"/>
              </a:schemeClr>
            </a:gs>
            <a:gs pos="100000">
              <a:schemeClr val="accent2">
                <a:hueOff val="-12025970"/>
                <a:satOff val="-47826"/>
                <a:lumOff val="29647"/>
                <a:alphaOff val="0"/>
                <a:shade val="94000"/>
                <a:satMod val="135000"/>
              </a:schemeClr>
            </a:gs>
          </a:gsLst>
          <a:lin ang="16200000" scaled="0"/>
        </a:gradFill>
        <a:ln w="9525" cap="flat" cmpd="sng" algn="ctr">
          <a:solidFill>
            <a:schemeClr val="accent2">
              <a:hueOff val="-12025970"/>
              <a:satOff val="-47826"/>
              <a:lumOff val="29647"/>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FC4AE8F4-5BCA-43B0-B479-C598F7FA2B97}">
      <dsp:nvSpPr>
        <dsp:cNvPr id="0" name=""/>
        <dsp:cNvSpPr/>
      </dsp:nvSpPr>
      <dsp:spPr>
        <a:xfrm>
          <a:off x="6255859" y="1590952"/>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rtl="0">
            <a:lnSpc>
              <a:spcPct val="90000"/>
            </a:lnSpc>
            <a:spcBef>
              <a:spcPct val="0"/>
            </a:spcBef>
            <a:spcAft>
              <a:spcPct val="35000"/>
            </a:spcAft>
            <a:buNone/>
          </a:pPr>
          <a:r>
            <a:rPr lang="uk-UA" sz="1600" b="0" kern="1200" dirty="0">
              <a:latin typeface="Calibri" panose="020F0502020204030204" pitchFamily="34" charset="0"/>
            </a:rPr>
            <a:t>Інструменти з оцінки </a:t>
          </a:r>
          <a:r>
            <a:rPr lang="en-US" sz="1600" b="0" kern="1200" dirty="0">
              <a:latin typeface="Calibri" panose="020F0502020204030204" pitchFamily="34" charset="0"/>
            </a:rPr>
            <a:t>ESG </a:t>
          </a:r>
          <a:r>
            <a:rPr lang="uk-UA" sz="1600" b="0" kern="1200" dirty="0">
              <a:latin typeface="Calibri" panose="020F0502020204030204" pitchFamily="34" charset="0"/>
            </a:rPr>
            <a:t>для інвесторів та аналітиків </a:t>
          </a:r>
          <a:endParaRPr lang="en-US" sz="1300" b="0" kern="1200" dirty="0">
            <a:latin typeface="Calibri" panose="020F0502020204030204" pitchFamily="34" charset="0"/>
          </a:endParaRPr>
        </a:p>
      </dsp:txBody>
      <dsp:txXfrm>
        <a:off x="6255859" y="1590952"/>
        <a:ext cx="1248493" cy="1094378"/>
      </dsp:txXfrm>
    </dsp:sp>
    <dsp:sp modelId="{0337E743-8F55-40F5-A7A0-DFCBDDAE3582}">
      <dsp:nvSpPr>
        <dsp:cNvPr id="0" name=""/>
        <dsp:cNvSpPr/>
      </dsp:nvSpPr>
      <dsp:spPr>
        <a:xfrm>
          <a:off x="7268788" y="1075950"/>
          <a:ext cx="235564" cy="235564"/>
        </a:xfrm>
        <a:prstGeom prst="triangle">
          <a:avLst>
            <a:gd name="adj" fmla="val 100000"/>
          </a:avLst>
        </a:prstGeom>
        <a:gradFill rotWithShape="0">
          <a:gsLst>
            <a:gs pos="0">
              <a:schemeClr val="accent2">
                <a:hueOff val="-13529215"/>
                <a:satOff val="-53805"/>
                <a:lumOff val="33353"/>
                <a:alphaOff val="0"/>
                <a:shade val="51000"/>
                <a:satMod val="130000"/>
              </a:schemeClr>
            </a:gs>
            <a:gs pos="80000">
              <a:schemeClr val="accent2">
                <a:hueOff val="-13529215"/>
                <a:satOff val="-53805"/>
                <a:lumOff val="33353"/>
                <a:alphaOff val="0"/>
                <a:shade val="93000"/>
                <a:satMod val="130000"/>
              </a:schemeClr>
            </a:gs>
            <a:gs pos="100000">
              <a:schemeClr val="accent2">
                <a:hueOff val="-13529215"/>
                <a:satOff val="-53805"/>
                <a:lumOff val="33353"/>
                <a:alphaOff val="0"/>
                <a:shade val="94000"/>
                <a:satMod val="135000"/>
              </a:schemeClr>
            </a:gs>
          </a:gsLst>
          <a:lin ang="16200000" scaled="0"/>
        </a:gradFill>
        <a:ln w="9525" cap="flat" cmpd="sng" algn="ctr">
          <a:solidFill>
            <a:schemeClr val="accent2">
              <a:hueOff val="-13529215"/>
              <a:satOff val="-53805"/>
              <a:lumOff val="33353"/>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48811D8E-624E-4528-886F-74634AE9A7D0}">
      <dsp:nvSpPr>
        <dsp:cNvPr id="0" name=""/>
        <dsp:cNvSpPr/>
      </dsp:nvSpPr>
      <dsp:spPr>
        <a:xfrm rot="5400000">
          <a:off x="7922988" y="799557"/>
          <a:ext cx="831083" cy="1382904"/>
        </a:xfrm>
        <a:prstGeom prst="corner">
          <a:avLst>
            <a:gd name="adj1" fmla="val 16120"/>
            <a:gd name="adj2" fmla="val 16110"/>
          </a:avLst>
        </a:prstGeom>
        <a:gradFill rotWithShape="0">
          <a:gsLst>
            <a:gs pos="0">
              <a:schemeClr val="accent2">
                <a:hueOff val="-15032462"/>
                <a:satOff val="-59783"/>
                <a:lumOff val="37059"/>
                <a:alphaOff val="0"/>
                <a:shade val="51000"/>
                <a:satMod val="130000"/>
              </a:schemeClr>
            </a:gs>
            <a:gs pos="80000">
              <a:schemeClr val="accent2">
                <a:hueOff val="-15032462"/>
                <a:satOff val="-59783"/>
                <a:lumOff val="37059"/>
                <a:alphaOff val="0"/>
                <a:shade val="93000"/>
                <a:satMod val="130000"/>
              </a:schemeClr>
            </a:gs>
            <a:gs pos="100000">
              <a:schemeClr val="accent2">
                <a:hueOff val="-15032462"/>
                <a:satOff val="-59783"/>
                <a:lumOff val="37059"/>
                <a:alphaOff val="0"/>
                <a:shade val="94000"/>
                <a:satMod val="135000"/>
              </a:schemeClr>
            </a:gs>
          </a:gsLst>
          <a:lin ang="16200000" scaled="0"/>
        </a:gradFill>
        <a:ln w="9525" cap="flat" cmpd="sng" algn="ctr">
          <a:solidFill>
            <a:schemeClr val="accent2">
              <a:hueOff val="-15032462"/>
              <a:satOff val="-59783"/>
              <a:lumOff val="37059"/>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sp>
    <dsp:sp modelId="{D17D5C3C-3DEB-42D4-9B69-83CC33F045E2}">
      <dsp:nvSpPr>
        <dsp:cNvPr id="0" name=""/>
        <dsp:cNvSpPr/>
      </dsp:nvSpPr>
      <dsp:spPr>
        <a:xfrm>
          <a:off x="7784259" y="1212747"/>
          <a:ext cx="1248493" cy="109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rtl="0">
            <a:lnSpc>
              <a:spcPct val="90000"/>
            </a:lnSpc>
            <a:spcBef>
              <a:spcPct val="0"/>
            </a:spcBef>
            <a:spcAft>
              <a:spcPct val="35000"/>
            </a:spcAft>
            <a:buNone/>
          </a:pPr>
          <a:r>
            <a:rPr lang="uk-UA" sz="1200" b="0" kern="1200" dirty="0">
              <a:latin typeface="Calibri" panose="020F0502020204030204" pitchFamily="34" charset="0"/>
            </a:rPr>
            <a:t>Сприяння ринковому попиту</a:t>
          </a:r>
          <a:r>
            <a:rPr lang="en-US" sz="1200" b="0" kern="1200" dirty="0">
              <a:latin typeface="Calibri" panose="020F0502020204030204" pitchFamily="34" charset="0"/>
            </a:rPr>
            <a:t> </a:t>
          </a:r>
          <a:r>
            <a:rPr lang="uk-UA" sz="1200" b="0" kern="1200" dirty="0">
              <a:latin typeface="Calibri" panose="020F0502020204030204" pitchFamily="34" charset="0"/>
            </a:rPr>
            <a:t>на продукти сталого фінансування </a:t>
          </a:r>
          <a:endParaRPr lang="en-US" sz="1200" b="0" kern="1200" dirty="0">
            <a:latin typeface="Calibri" panose="020F0502020204030204" pitchFamily="34" charset="0"/>
          </a:endParaRPr>
        </a:p>
      </dsp:txBody>
      <dsp:txXfrm>
        <a:off x="7784259" y="1212747"/>
        <a:ext cx="1248493" cy="1094378"/>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3" name="Rectangle 3"/>
          <p:cNvSpPr>
            <a:spLocks noGrp="1" noChangeArrowheads="1"/>
          </p:cNvSpPr>
          <p:nvPr>
            <p:ph type="dt" sz="quarter"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10244" name="Rectangle 4"/>
          <p:cNvSpPr>
            <a:spLocks noGrp="1" noChangeArrowheads="1"/>
          </p:cNvSpPr>
          <p:nvPr>
            <p:ph type="ftr" sz="quarter" idx="2"/>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10245" name="Rectangle 5"/>
          <p:cNvSpPr>
            <a:spLocks noGrp="1" noChangeArrowheads="1"/>
          </p:cNvSpPr>
          <p:nvPr>
            <p:ph type="sldNum" sz="quarter" idx="3"/>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26B02B13-07B7-4D9A-88B1-3D6B4A909681}" type="slidenum">
              <a:rPr lang="en-US"/>
              <a:pPr/>
              <a:t>‹#›</a:t>
            </a:fld>
            <a:endParaRPr lang="en-US"/>
          </a:p>
        </p:txBody>
      </p:sp>
    </p:spTree>
    <p:extLst>
      <p:ext uri="{BB962C8B-B14F-4D97-AF65-F5344CB8AC3E}">
        <p14:creationId xmlns:p14="http://schemas.microsoft.com/office/powerpoint/2010/main" val="3387789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9"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16331" y="0"/>
            <a:ext cx="2919441" cy="491968"/>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lvl1pPr algn="r" defTabSz="929510">
              <a:defRPr sz="1200" b="0" dirty="0">
                <a:latin typeface="Times New Roman" pitchFamily="18" charset="0"/>
                <a:ea typeface="+mn-ea"/>
                <a:cs typeface="Times New Roman" pitchFamily="18" charset="0"/>
              </a:defRPr>
            </a:lvl1pPr>
          </a:lstStyle>
          <a:p>
            <a:pPr>
              <a:defRPr/>
            </a:pPr>
            <a:endParaRPr lang="en-US"/>
          </a:p>
        </p:txBody>
      </p:sp>
      <p:sp>
        <p:nvSpPr>
          <p:cNvPr id="5125" name="Rectangle 5"/>
          <p:cNvSpPr>
            <a:spLocks noGrp="1" noChangeArrowheads="1"/>
          </p:cNvSpPr>
          <p:nvPr>
            <p:ph type="body" sz="quarter" idx="3"/>
          </p:nvPr>
        </p:nvSpPr>
        <p:spPr bwMode="auto">
          <a:xfrm>
            <a:off x="896885" y="4687184"/>
            <a:ext cx="4942002" cy="4439504"/>
          </a:xfrm>
          <a:prstGeom prst="rect">
            <a:avLst/>
          </a:prstGeom>
          <a:noFill/>
          <a:ln w="9525">
            <a:noFill/>
            <a:miter lim="800000"/>
            <a:headEnd/>
            <a:tailEnd/>
          </a:ln>
        </p:spPr>
        <p:txBody>
          <a:bodyPr vert="horz" wrap="square" lIns="93067" tIns="46535" rIns="93067" bIns="4653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9"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defTabSz="929510">
              <a:defRPr sz="1200" b="0" dirty="0">
                <a:latin typeface="Times New Roman" pitchFamily="18" charset="0"/>
                <a:ea typeface="+mn-ea"/>
                <a:cs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16331" y="9374347"/>
            <a:ext cx="2919441" cy="491968"/>
          </a:xfrm>
          <a:prstGeom prst="rect">
            <a:avLst/>
          </a:prstGeom>
          <a:noFill/>
          <a:ln w="9525">
            <a:noFill/>
            <a:miter lim="800000"/>
            <a:headEnd/>
            <a:tailEnd/>
          </a:ln>
        </p:spPr>
        <p:txBody>
          <a:bodyPr vert="horz" wrap="square" lIns="93067" tIns="46535" rIns="93067" bIns="46535" numCol="1" anchor="b" anchorCtr="0" compatLnSpc="1">
            <a:prstTxWarp prst="textNoShape">
              <a:avLst/>
            </a:prstTxWarp>
          </a:bodyPr>
          <a:lstStyle>
            <a:lvl1pPr algn="r" defTabSz="929176">
              <a:defRPr sz="1200" b="0">
                <a:latin typeface="Times New Roman" pitchFamily="18" charset="0"/>
              </a:defRPr>
            </a:lvl1pPr>
          </a:lstStyle>
          <a:p>
            <a:fld id="{F6DC8546-85EF-447D-9C08-D3D106C24B3B}" type="slidenum">
              <a:rPr lang="en-US"/>
              <a:pPr/>
              <a:t>‹#›</a:t>
            </a:fld>
            <a:endParaRPr lang="en-US"/>
          </a:p>
        </p:txBody>
      </p:sp>
    </p:spTree>
    <p:extLst>
      <p:ext uri="{BB962C8B-B14F-4D97-AF65-F5344CB8AC3E}">
        <p14:creationId xmlns:p14="http://schemas.microsoft.com/office/powerpoint/2010/main" val="29468367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fc.org/wps/wcm/connect/Topics_Ext_Content/IFC_External_Corporate_Site/Sustainability-At-IFC/Policies-Standards/Performance-Standard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www.ifc.org/wps/wcm/connect/topics_ext_content/ifc_external_corporate_site/ifc+cg/investment+services/corporate+governance+methodolog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DC8546-85EF-447D-9C08-D3D106C24B3B}" type="slidenum">
              <a:rPr lang="en-US" smtClean="0"/>
              <a:pPr/>
              <a:t>1</a:t>
            </a:fld>
            <a:endParaRPr lang="en-US"/>
          </a:p>
        </p:txBody>
      </p:sp>
    </p:spTree>
    <p:extLst>
      <p:ext uri="{BB962C8B-B14F-4D97-AF65-F5344CB8AC3E}">
        <p14:creationId xmlns:p14="http://schemas.microsoft.com/office/powerpoint/2010/main" val="2491939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16</a:t>
            </a:fld>
            <a:endParaRPr lang="en-US" dirty="0"/>
          </a:p>
        </p:txBody>
      </p:sp>
    </p:spTree>
    <p:extLst>
      <p:ext uri="{BB962C8B-B14F-4D97-AF65-F5344CB8AC3E}">
        <p14:creationId xmlns:p14="http://schemas.microsoft.com/office/powerpoint/2010/main" val="1364203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17</a:t>
            </a:fld>
            <a:endParaRPr lang="en-US"/>
          </a:p>
        </p:txBody>
      </p:sp>
    </p:spTree>
    <p:extLst>
      <p:ext uri="{BB962C8B-B14F-4D97-AF65-F5344CB8AC3E}">
        <p14:creationId xmlns:p14="http://schemas.microsoft.com/office/powerpoint/2010/main" val="3604928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2BE3D54-731B-1B47-B5E8-D6CF9E4FCA81}" type="slidenum">
              <a:rPr lang="en-US" smtClean="0"/>
              <a:pPr>
                <a:defRPr/>
              </a:pPr>
              <a:t>18</a:t>
            </a:fld>
            <a:endParaRPr lang="en-US" dirty="0"/>
          </a:p>
        </p:txBody>
      </p:sp>
    </p:spTree>
    <p:extLst>
      <p:ext uri="{BB962C8B-B14F-4D97-AF65-F5344CB8AC3E}">
        <p14:creationId xmlns:p14="http://schemas.microsoft.com/office/powerpoint/2010/main" val="2609355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19</a:t>
            </a:fld>
            <a:endParaRPr lang="en-US" dirty="0"/>
          </a:p>
        </p:txBody>
      </p:sp>
    </p:spTree>
    <p:extLst>
      <p:ext uri="{BB962C8B-B14F-4D97-AF65-F5344CB8AC3E}">
        <p14:creationId xmlns:p14="http://schemas.microsoft.com/office/powerpoint/2010/main" val="940557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20</a:t>
            </a:fld>
            <a:endParaRPr lang="en-US"/>
          </a:p>
        </p:txBody>
      </p:sp>
    </p:spTree>
    <p:extLst>
      <p:ext uri="{BB962C8B-B14F-4D97-AF65-F5344CB8AC3E}">
        <p14:creationId xmlns:p14="http://schemas.microsoft.com/office/powerpoint/2010/main" val="2633249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22</a:t>
            </a:fld>
            <a:endParaRPr lang="en-US"/>
          </a:p>
        </p:txBody>
      </p:sp>
    </p:spTree>
    <p:extLst>
      <p:ext uri="{BB962C8B-B14F-4D97-AF65-F5344CB8AC3E}">
        <p14:creationId xmlns:p14="http://schemas.microsoft.com/office/powerpoint/2010/main" val="443996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b="1" dirty="0"/>
              <a:t>We saw the gap between investors and companies on ESG practices and created a tool that </a:t>
            </a:r>
            <a:r>
              <a:rPr lang="en-US" b="1" dirty="0" err="1"/>
              <a:t>demistifes</a:t>
            </a:r>
            <a:r>
              <a:rPr lang="en-US" b="1" dirty="0"/>
              <a:t> and streamlines all current reporting standards. It provides practical step-by-step framework and guidance how to prepare annual reports, integrating material ESG and financial information into company’s strategy, governance and performance. </a:t>
            </a:r>
          </a:p>
          <a:p>
            <a:endParaRPr lang="en-US" b="1" dirty="0"/>
          </a:p>
          <a:p>
            <a:r>
              <a:rPr lang="en-US" b="1" dirty="0"/>
              <a:t>This helps tracking the SDG target 12.6.1: number of published sustainability reports in a country. </a:t>
            </a:r>
          </a:p>
          <a:p>
            <a:endParaRPr lang="en-US" b="1"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a:t>We started small – with the intent to help our own clients progress on their reporting journey, how to move from basic and intermediate to good and leadership international practices. </a:t>
            </a:r>
            <a:r>
              <a:rPr lang="en-US" sz="1200" kern="1200" dirty="0">
                <a:solidFill>
                  <a:schemeClr val="tx1"/>
                </a:solidFill>
                <a:effectLst/>
                <a:latin typeface="Times New Roman" pitchFamily="18" charset="0"/>
                <a:ea typeface="ＭＳ Ｐゴシック" charset="0"/>
                <a:cs typeface="ＭＳ Ｐゴシック" charset="0"/>
              </a:rPr>
              <a:t>This tool was not created in an ivory tower in DC or Vienna, it was created and tested on the ground with companies , stock exchanges, regulators, investors associations of different size and complexity in Timor </a:t>
            </a:r>
            <a:r>
              <a:rPr lang="en-US" sz="1200" kern="1200" dirty="0" err="1">
                <a:solidFill>
                  <a:schemeClr val="tx1"/>
                </a:solidFill>
                <a:effectLst/>
                <a:latin typeface="Times New Roman" pitchFamily="18" charset="0"/>
                <a:ea typeface="ＭＳ Ｐゴシック" charset="0"/>
                <a:cs typeface="ＭＳ Ｐゴシック" charset="0"/>
              </a:rPr>
              <a:t>Leste</a:t>
            </a:r>
            <a:r>
              <a:rPr lang="en-US" sz="1200" kern="1200" dirty="0">
                <a:solidFill>
                  <a:schemeClr val="tx1"/>
                </a:solidFill>
                <a:effectLst/>
                <a:latin typeface="Times New Roman" pitchFamily="18" charset="0"/>
                <a:ea typeface="ＭＳ Ｐゴシック" charset="0"/>
                <a:cs typeface="ＭＳ Ｐゴシック" charset="0"/>
              </a:rPr>
              <a:t>, Kenya, the Philippines, Kazakhstan, China, Georgia, Iraq.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ＭＳ Ｐゴシック" charset="0"/>
              <a:cs typeface="ＭＳ Ｐゴシック" charset="0"/>
            </a:endParaRPr>
          </a:p>
          <a:p>
            <a:endParaRPr lang="en-US" b="1" dirty="0"/>
          </a:p>
          <a:p>
            <a:r>
              <a:rPr lang="en-US" b="1" dirty="0"/>
              <a:t>The Disclosure and Transparency Program</a:t>
            </a:r>
            <a:r>
              <a:rPr lang="en-US" dirty="0"/>
              <a:t> seeks to maximize the benefits of disclosure and transparency at all critical links in the investment value chain. </a:t>
            </a:r>
            <a:endParaRPr lang="en-US" b="1" dirty="0"/>
          </a:p>
          <a:p>
            <a:endParaRPr lang="en-US" b="1" dirty="0"/>
          </a:p>
          <a:p>
            <a:endParaRPr lang="en-US" b="1" dirty="0"/>
          </a:p>
          <a:p>
            <a:r>
              <a:rPr lang="en-US" b="1" dirty="0"/>
              <a:t>Responding to the growing demand for higher standards of corporate disclosure and transparency, the Program provides practical tools and advisory services for companies, stock exchanges and regulators, and investors in emerging markets.  </a:t>
            </a:r>
            <a:endParaRPr lang="en-US" dirty="0"/>
          </a:p>
          <a:p>
            <a:r>
              <a:rPr lang="en-US" b="1" dirty="0"/>
              <a:t> </a:t>
            </a:r>
            <a:endParaRPr lang="en-US" dirty="0"/>
          </a:p>
          <a:p>
            <a:pPr fontAlgn="ctr"/>
            <a:r>
              <a:rPr lang="en-US" dirty="0"/>
              <a:t>It Includes:</a:t>
            </a:r>
          </a:p>
          <a:p>
            <a:pPr defTabSz="897301" fontAlgn="ctr">
              <a:defRPr/>
            </a:pPr>
            <a:endParaRPr lang="en-US" b="1" dirty="0"/>
          </a:p>
          <a:p>
            <a:pPr defTabSz="897301" fontAlgn="ctr">
              <a:defRPr/>
            </a:pPr>
            <a:r>
              <a:rPr lang="en-US" b="1" dirty="0"/>
              <a:t>Policy Support: </a:t>
            </a:r>
            <a:r>
              <a:rPr lang="en-US" dirty="0"/>
              <a:t>Helping stock exchanges and regulators raise disclosure and transparency standards in their markets through model guidance, frameworks, codes, listing requirements and other mechanisms in collaboration with World Bank and UN SSE. </a:t>
            </a:r>
          </a:p>
          <a:p>
            <a:pPr defTabSz="897301" fontAlgn="ctr">
              <a:defRPr/>
            </a:pPr>
            <a:endParaRPr lang="en-US" b="1" dirty="0"/>
          </a:p>
          <a:p>
            <a:pPr defTabSz="897301" fontAlgn="ctr">
              <a:defRPr/>
            </a:pPr>
            <a:r>
              <a:rPr lang="en-US" b="1" dirty="0"/>
              <a:t>Capacity Building: </a:t>
            </a:r>
            <a:r>
              <a:rPr lang="en-US" dirty="0"/>
              <a:t>Assisting companies as they strengthen environmental, social and governance (ESG) practices and prepare integrated and best-in class annual reports;</a:t>
            </a:r>
          </a:p>
          <a:p>
            <a:pPr lvl="0" fontAlgn="ctr"/>
            <a:endParaRPr lang="en-US" dirty="0"/>
          </a:p>
          <a:p>
            <a:pPr lvl="0" fontAlgn="ctr"/>
            <a:r>
              <a:rPr lang="en-US" b="1" dirty="0"/>
              <a:t>Investment Solutions: </a:t>
            </a:r>
            <a:r>
              <a:rPr lang="en-US" dirty="0"/>
              <a:t>Enhancing low-risk emerging market investments based on adoption IFC standards of disclosure and transparency, as part of WBG capital market strategy.</a:t>
            </a:r>
          </a:p>
          <a:p>
            <a:pPr lvl="0" fontAlgn="ctr"/>
            <a:endParaRPr lang="en-US" dirty="0"/>
          </a:p>
          <a:p>
            <a:pPr defTabSz="897301" fontAlgn="ctr">
              <a:defRPr/>
            </a:pPr>
            <a:r>
              <a:rPr lang="en-US" b="1" dirty="0"/>
              <a:t>Online Platform: </a:t>
            </a:r>
            <a:r>
              <a:rPr lang="en-US" dirty="0"/>
              <a:t>Offering flexible learning opportunities, gap analysis and information for emerging market companies, stock exchanges, regulators and investors to integrate ESG in corporate reporting and disclosure practices, based on IFC Disclosure and Transparency Toolkit and other partners’ resources. </a:t>
            </a:r>
          </a:p>
          <a:p>
            <a:pPr lvl="0" fontAlgn="ct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SDG 12.6 </a:t>
            </a:r>
            <a:r>
              <a:rPr lang="en-US" dirty="0">
                <a:effectLst/>
              </a:rPr>
              <a:t>encourages companies to adopt sustainable practices and to integrate sustainability information into their reporting cycles. </a:t>
            </a:r>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26</a:t>
            </a:fld>
            <a:endParaRPr lang="en-US" dirty="0"/>
          </a:p>
        </p:txBody>
      </p:sp>
    </p:spTree>
    <p:extLst>
      <p:ext uri="{BB962C8B-B14F-4D97-AF65-F5344CB8AC3E}">
        <p14:creationId xmlns:p14="http://schemas.microsoft.com/office/powerpoint/2010/main" val="3180355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27</a:t>
            </a:fld>
            <a:endParaRPr lang="en-US" dirty="0"/>
          </a:p>
        </p:txBody>
      </p:sp>
    </p:spTree>
    <p:extLst>
      <p:ext uri="{BB962C8B-B14F-4D97-AF65-F5344CB8AC3E}">
        <p14:creationId xmlns:p14="http://schemas.microsoft.com/office/powerpoint/2010/main" val="4273297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2</a:t>
            </a:fld>
            <a:endParaRPr lang="en-US"/>
          </a:p>
        </p:txBody>
      </p:sp>
    </p:spTree>
    <p:extLst>
      <p:ext uri="{BB962C8B-B14F-4D97-AF65-F5344CB8AC3E}">
        <p14:creationId xmlns:p14="http://schemas.microsoft.com/office/powerpoint/2010/main" val="798421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a:t>But what does sustainability mean in terms of resilience in the times of crisis? To answer this question, we looked at the losses during COVID-19 pandemic of firms that are in top and bottom 10% of ESG scores. The results are remarkable. In the period from January till May 2020, top 10% ESG scoring firms losses were only 2/3 of the losses encountered by bottom 10% of firms, as illustrated in Figure 4. </a:t>
            </a:r>
          </a:p>
        </p:txBody>
      </p:sp>
      <p:sp>
        <p:nvSpPr>
          <p:cNvPr id="4" name="Slide Number Placeholder 3"/>
          <p:cNvSpPr>
            <a:spLocks noGrp="1"/>
          </p:cNvSpPr>
          <p:nvPr>
            <p:ph type="sldNum" sz="quarter" idx="5"/>
          </p:nvPr>
        </p:nvSpPr>
        <p:spPr/>
        <p:txBody>
          <a:bodyPr/>
          <a:lstStyle/>
          <a:p>
            <a:fld id="{F6DC8546-85EF-447D-9C08-D3D106C24B3B}" type="slidenum">
              <a:rPr lang="en-US" smtClean="0"/>
              <a:pPr/>
              <a:t>5</a:t>
            </a:fld>
            <a:endParaRPr lang="en-US"/>
          </a:p>
        </p:txBody>
      </p:sp>
    </p:spTree>
    <p:extLst>
      <p:ext uri="{BB962C8B-B14F-4D97-AF65-F5344CB8AC3E}">
        <p14:creationId xmlns:p14="http://schemas.microsoft.com/office/powerpoint/2010/main" val="1585723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a:t>The SDGs are useful in two ways: </a:t>
            </a:r>
          </a:p>
          <a:p>
            <a:endParaRPr lang="en-US" dirty="0"/>
          </a:p>
          <a:p>
            <a:r>
              <a:rPr lang="en-US" dirty="0"/>
              <a:t>firstly, companies can measure and report their impacts in relation to the SDGs and implement new ideas</a:t>
            </a:r>
          </a:p>
          <a:p>
            <a:r>
              <a:rPr lang="en-US" dirty="0"/>
              <a:t>that improve the business, reducing their footprint and minimizing overall negative impacts. </a:t>
            </a:r>
          </a:p>
          <a:p>
            <a:endParaRPr lang="en-US" dirty="0"/>
          </a:p>
          <a:p>
            <a:r>
              <a:rPr lang="en-US" dirty="0"/>
              <a:t>Secondly, organizations can use the SDGs as inspiration and design criteria for new product development and</a:t>
            </a:r>
          </a:p>
          <a:p>
            <a:r>
              <a:rPr lang="en-US" dirty="0"/>
              <a:t>business process innovation, developing products and services that contribute to solving real global challenges while meeting human needs.</a:t>
            </a:r>
          </a:p>
          <a:p>
            <a:endParaRPr lang="en-US" dirty="0"/>
          </a:p>
          <a:p>
            <a:r>
              <a:rPr lang="en-US" sz="1200" b="0" i="0" u="none" strike="noStrike" kern="1200" baseline="0" dirty="0">
                <a:solidFill>
                  <a:schemeClr val="tx1"/>
                </a:solidFill>
                <a:latin typeface="Times New Roman" pitchFamily="18" charset="0"/>
                <a:ea typeface="MS PGothic" pitchFamily="34" charset="-128"/>
                <a:cs typeface="+mn-cs"/>
              </a:rPr>
              <a:t>The most implied is SDG 12, on consumption and production, followed by SDG 16 on inclusive societies</a:t>
            </a:r>
          </a:p>
          <a:p>
            <a:r>
              <a:rPr lang="en-US" sz="1200" b="0" i="0" u="none" strike="noStrike" kern="1200" baseline="0" dirty="0">
                <a:solidFill>
                  <a:schemeClr val="tx1"/>
                </a:solidFill>
                <a:latin typeface="Times New Roman" pitchFamily="18" charset="0"/>
                <a:ea typeface="MS PGothic" pitchFamily="34" charset="-128"/>
                <a:cs typeface="+mn-cs"/>
              </a:rPr>
              <a:t>and accountable institutions, and SDG 8 on decent work and economic growth. </a:t>
            </a:r>
          </a:p>
          <a:p>
            <a:endParaRPr lang="en-US" sz="1200" b="0" i="0" u="none" strike="noStrike" kern="1200" baseline="0" dirty="0">
              <a:solidFill>
                <a:schemeClr val="tx1"/>
              </a:solidFill>
              <a:latin typeface="Times New Roman" pitchFamily="18" charset="0"/>
              <a:ea typeface="MS PGothic" pitchFamily="34" charset="-128"/>
              <a:cs typeface="+mn-cs"/>
            </a:endParaRPr>
          </a:p>
          <a:p>
            <a:r>
              <a:rPr lang="en-US" sz="1200" b="0" i="0" u="none" strike="noStrike" kern="1200" baseline="0" dirty="0">
                <a:solidFill>
                  <a:schemeClr val="tx1"/>
                </a:solidFill>
                <a:latin typeface="Times New Roman" pitchFamily="18" charset="0"/>
                <a:ea typeface="MS PGothic" pitchFamily="34" charset="-128"/>
                <a:cs typeface="+mn-cs"/>
              </a:rPr>
              <a:t>SDG 12 encompasses target 12.6, which </a:t>
            </a:r>
            <a:r>
              <a:rPr lang="en-US" sz="1200" b="0" i="1" u="none" strike="noStrike" kern="1200" baseline="0" dirty="0">
                <a:solidFill>
                  <a:schemeClr val="tx1"/>
                </a:solidFill>
                <a:latin typeface="Times New Roman" pitchFamily="18" charset="0"/>
                <a:ea typeface="MS PGothic" pitchFamily="34" charset="-128"/>
                <a:cs typeface="+mn-cs"/>
              </a:rPr>
              <a:t>“encourage(s) companies, especially large and transnational companies, to adopt sustainable practices and to integrate sustainability information into their reporting cycle.”</a:t>
            </a:r>
            <a:r>
              <a:rPr lang="en-US" sz="1200" b="0" i="0" u="none" strike="noStrike" kern="1200" baseline="0" dirty="0">
                <a:solidFill>
                  <a:schemeClr val="tx1"/>
                </a:solidFill>
                <a:latin typeface="Times New Roman" pitchFamily="18" charset="0"/>
                <a:ea typeface="MS PGothic" pitchFamily="34" charset="-128"/>
                <a:cs typeface="+mn-cs"/>
              </a:rPr>
              <a:t> Governments are required to report the numbers of sustainability reports submitted on an annual basis, as required in SDG indicator 12.6.1.</a:t>
            </a:r>
            <a:endParaRPr lang="en-US" dirty="0"/>
          </a:p>
          <a:p>
            <a:endParaRPr lang="en-US" dirty="0"/>
          </a:p>
          <a:p>
            <a:r>
              <a:rPr lang="en-US" sz="1200" b="0" i="0" u="none" strike="noStrike" kern="1200" baseline="0" dirty="0">
                <a:solidFill>
                  <a:schemeClr val="tx1"/>
                </a:solidFill>
                <a:latin typeface="Times New Roman" pitchFamily="18" charset="0"/>
                <a:ea typeface="MS PGothic" pitchFamily="34" charset="-128"/>
                <a:cs typeface="+mn-cs"/>
              </a:rPr>
              <a:t>These SDGs most implied by reporting provisions are followed at significant levels by SDGs 13-15 related to</a:t>
            </a:r>
          </a:p>
          <a:p>
            <a:r>
              <a:rPr lang="en-US" sz="1200" b="0" i="0" u="none" strike="noStrike" kern="1200" baseline="0" dirty="0">
                <a:solidFill>
                  <a:schemeClr val="tx1"/>
                </a:solidFill>
                <a:latin typeface="Times New Roman" pitchFamily="18" charset="0"/>
                <a:ea typeface="MS PGothic" pitchFamily="34" charset="-128"/>
                <a:cs typeface="+mn-cs"/>
              </a:rPr>
              <a:t>climate, oceans and land, and SDGs 5 – 7 related to gender, water and energy.</a:t>
            </a:r>
          </a:p>
          <a:p>
            <a:endParaRPr lang="en-US" sz="1200" b="0" i="0" u="none" strike="noStrike" kern="1200" baseline="0" dirty="0">
              <a:solidFill>
                <a:schemeClr val="tx1"/>
              </a:solidFill>
              <a:latin typeface="Times New Roman" pitchFamily="18" charset="0"/>
              <a:ea typeface="MS PGothic" pitchFamily="34" charset="-128"/>
              <a:cs typeface="+mn-cs"/>
            </a:endParaRPr>
          </a:p>
          <a:p>
            <a:r>
              <a:rPr lang="en-US" sz="1200" b="0" i="0" u="none" strike="noStrike" kern="1200" baseline="0" dirty="0">
                <a:solidFill>
                  <a:schemeClr val="tx1"/>
                </a:solidFill>
                <a:latin typeface="Times New Roman" pitchFamily="18" charset="0"/>
                <a:ea typeface="MS PGothic" pitchFamily="34" charset="-128"/>
                <a:cs typeface="+mn-cs"/>
              </a:rPr>
              <a:t>MSCI looked into 10,000 companies how they align with the SDGs.</a:t>
            </a:r>
          </a:p>
          <a:p>
            <a:r>
              <a:rPr lang="en-US" sz="1200" b="0" i="0" kern="1200" dirty="0">
                <a:solidFill>
                  <a:schemeClr val="tx1"/>
                </a:solidFill>
                <a:effectLst/>
                <a:latin typeface="Times New Roman" pitchFamily="18" charset="0"/>
                <a:ea typeface="MS PGothic" pitchFamily="34" charset="-128"/>
                <a:cs typeface="+mn-cs"/>
              </a:rPr>
              <a:t>Of the 17 SDGs the global community aims to achieve, climate mitigation (Goal 13), clean energy solutions (Goal 7) and sustainable consumption and production (Goal 12) are among the most commonly cited by companies.</a:t>
            </a:r>
            <a:r>
              <a:rPr lang="en-US" sz="1200" b="0" i="0" kern="1200" baseline="30000" dirty="0">
                <a:solidFill>
                  <a:schemeClr val="tx1"/>
                </a:solidFill>
                <a:effectLst/>
                <a:latin typeface="Times New Roman" pitchFamily="18" charset="0"/>
                <a:ea typeface="MS PGothic" pitchFamily="34" charset="-128"/>
                <a:cs typeface="+mn-cs"/>
              </a:rPr>
              <a:t> </a:t>
            </a:r>
            <a:r>
              <a:rPr lang="en-US" sz="1200" b="0" i="0" kern="1200" dirty="0">
                <a:solidFill>
                  <a:schemeClr val="tx1"/>
                </a:solidFill>
                <a:effectLst/>
                <a:latin typeface="Times New Roman" pitchFamily="18" charset="0"/>
                <a:ea typeface="MS PGothic" pitchFamily="34" charset="-128"/>
                <a:cs typeface="+mn-cs"/>
              </a:rPr>
              <a:t>Yet these three goals saw the highest degree of misalignment (more than 8% out of 8,550 issuers were assessed as misaligned or strongly misaligned) compared to other SDGs.</a:t>
            </a:r>
          </a:p>
          <a:p>
            <a:endParaRPr lang="en-US" sz="1200" b="0" i="0" kern="1200" dirty="0">
              <a:solidFill>
                <a:schemeClr val="tx1"/>
              </a:solidFill>
              <a:effectLst/>
              <a:latin typeface="Times New Roman" pitchFamily="18" charset="0"/>
              <a:ea typeface="MS PGothic" pitchFamily="34" charset="-128"/>
              <a:cs typeface="+mn-cs"/>
            </a:endParaRPr>
          </a:p>
          <a:p>
            <a:r>
              <a:rPr lang="en-US" sz="1200" b="0" i="0" kern="1200" dirty="0">
                <a:solidFill>
                  <a:schemeClr val="tx1"/>
                </a:solidFill>
                <a:effectLst/>
                <a:latin typeface="Times New Roman" pitchFamily="18" charset="0"/>
                <a:ea typeface="MS PGothic" pitchFamily="34" charset="-128"/>
                <a:cs typeface="+mn-cs"/>
              </a:rPr>
              <a:t>Anecdotal, noncomparable and often subjective reporting on impact measurements is a challenge for institutional investors seeking to evaluate corporate alignment with the UN Sustainable Development Goals (SDGs).</a:t>
            </a:r>
          </a:p>
          <a:p>
            <a:r>
              <a:rPr lang="en-US" sz="1200" b="0" i="0" kern="1200" dirty="0">
                <a:solidFill>
                  <a:schemeClr val="tx1"/>
                </a:solidFill>
                <a:effectLst/>
                <a:latin typeface="Times New Roman" pitchFamily="18" charset="0"/>
                <a:ea typeface="MS PGothic" pitchFamily="34" charset="-128"/>
                <a:cs typeface="+mn-cs"/>
              </a:rPr>
              <a:t>Goals 7 (clean energy), 12 (sustainable consumption and production) and 13 (climate action) had the highest percentage of companies (8%-9%) misaligned with the goals, driven mostly by continued reliance on fossil fuels.</a:t>
            </a:r>
          </a:p>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7</a:t>
            </a:fld>
            <a:endParaRPr lang="en-US"/>
          </a:p>
        </p:txBody>
      </p:sp>
    </p:spTree>
    <p:extLst>
      <p:ext uri="{BB962C8B-B14F-4D97-AF65-F5344CB8AC3E}">
        <p14:creationId xmlns:p14="http://schemas.microsoft.com/office/powerpoint/2010/main" val="186755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At IFC, our focus is demonstrating the value of robust ESG leadership practices based on real world investor experience and making critical connections that drive ESG standards market adoption.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We have been working in the ESG space for over a quarter of a century. We pioneered early concepts around ESG safeguards, corporate governance and later developed industry-recognized standards and methodologies.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Here you see the holistic approach of different regulatory tools which help build sound, sustainable and green capital markets. Starting with legislation that defines and sets rules for all company forms, to Codes of CG which inspire and ensure quality corporate governance, and the last 3-4 years are inclusive of the governance of environmental and social issues. 80% of all CG Codes in the world have stakeholder sections.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Scorecard is an instrument to assist in a survey of ESG practices in a country and builds on the introduction of the Corporate Governance Code.  The goal of such rating system is to develop a sound base for an assessment of the implementation of good corporate governance, environmental and social principles and to provide a policy framework for future discussions and development.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The ESG reporting guidelines are providing practical guidance on disclosure and transparency of ESG and financial information, that is decision useful for investors, and feeds into tools for investors and analysts for evaluation of ESG and sustainable financial products, not just green bonds but beyond: general-purpose bonds and SDG bonds which are linked to the company’s strategy, governance and performance.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Times New Roman" pitchFamily="18" charset="0"/>
                <a:ea typeface="MS PGothic" pitchFamily="34" charset="-128"/>
                <a:cs typeface="+mn-cs"/>
              </a:rPr>
              <a:t>The driver for the development of this Scorecard for the Central Bank of Iraq (CBI) is to ensure that banks in Iraq are known for and respected for their quality governance, which is inclusive of recognition of environmental and social issues.    Such information is expected to lead to the development of a sound financial market which will also attract investors. Investors are increasingly looking at possible investments through an Environmental, Social and Governance (ESG) lens, focusing on corporate governance, including environmental and social aspect of governance.</a:t>
            </a: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Times New Roman" pitchFamily="18" charset="0"/>
                <a:ea typeface="MS PGothic" pitchFamily="34" charset="-128"/>
                <a:cs typeface="+mn-cs"/>
              </a:rPr>
              <a:t>Today, IFC’s </a:t>
            </a:r>
            <a:r>
              <a:rPr lang="en-HK" sz="1200" u="sng" kern="1200" dirty="0">
                <a:solidFill>
                  <a:schemeClr val="tx1"/>
                </a:solidFill>
                <a:effectLst/>
                <a:latin typeface="Times New Roman" pitchFamily="18" charset="0"/>
                <a:ea typeface="MS PGothic" pitchFamily="34" charset="-128"/>
                <a:cs typeface="+mn-cs"/>
                <a:hlinkClick r:id="rId3"/>
              </a:rPr>
              <a:t>Environmental &amp; Social Performance Standards</a:t>
            </a:r>
            <a:r>
              <a:rPr lang="en-HK" sz="1200" kern="1200" dirty="0">
                <a:solidFill>
                  <a:schemeClr val="tx1"/>
                </a:solidFill>
                <a:effectLst/>
                <a:latin typeface="Times New Roman" pitchFamily="18" charset="0"/>
                <a:ea typeface="MS PGothic" pitchFamily="34" charset="-128"/>
                <a:cs typeface="+mn-cs"/>
              </a:rPr>
              <a:t> and </a:t>
            </a:r>
            <a:r>
              <a:rPr lang="en-HK" sz="1200" u="sng" kern="1200" dirty="0">
                <a:solidFill>
                  <a:schemeClr val="tx1"/>
                </a:solidFill>
                <a:effectLst/>
                <a:latin typeface="Times New Roman" pitchFamily="18" charset="0"/>
                <a:ea typeface="MS PGothic" pitchFamily="34" charset="-128"/>
                <a:cs typeface="+mn-cs"/>
                <a:hlinkClick r:id="rId4"/>
              </a:rPr>
              <a:t>Corporate Governance Methodology</a:t>
            </a:r>
            <a:r>
              <a:rPr lang="en-HK" sz="1200" kern="1200" dirty="0">
                <a:solidFill>
                  <a:schemeClr val="tx1"/>
                </a:solidFill>
                <a:effectLst/>
                <a:latin typeface="Times New Roman" pitchFamily="18" charset="0"/>
                <a:ea typeface="MS PGothic" pitchFamily="34" charset="-128"/>
                <a:cs typeface="+mn-cs"/>
              </a:rPr>
              <a:t> are global benchmarks widely adopted by other development financial intuitions, stock exchanges and regulators, export credit agencies, and other emerging market investors.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HK" sz="1200" kern="1200" dirty="0">
              <a:solidFill>
                <a:schemeClr val="tx1"/>
              </a:solidFill>
              <a:effectLst/>
              <a:latin typeface="Times New Roman" pitchFamily="18" charset="0"/>
              <a:ea typeface="MS PGothic" pitchFamily="34"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HK" sz="1200" kern="1200" dirty="0">
                <a:solidFill>
                  <a:schemeClr val="tx1"/>
                </a:solidFill>
                <a:effectLst/>
                <a:latin typeface="Times New Roman" pitchFamily="18" charset="0"/>
                <a:ea typeface="MS PGothic" pitchFamily="34" charset="-128"/>
                <a:cs typeface="+mn-cs"/>
              </a:rPr>
              <a:t>We know that strong ESG standards can help deliver development impact: IFC’s ESG standards help address 16 of the 17 Sustainable Development Goals (SDGs).</a:t>
            </a:r>
            <a:endParaRPr lang="en-US" sz="1200" kern="1200" dirty="0">
              <a:solidFill>
                <a:schemeClr val="tx1"/>
              </a:solidFill>
              <a:effectLst/>
              <a:latin typeface="Times New Roman" pitchFamily="18" charset="0"/>
              <a:ea typeface="MS PGothic" pitchFamily="34" charset="-128"/>
              <a:cs typeface="+mn-cs"/>
            </a:endParaRPr>
          </a:p>
          <a:p>
            <a:endParaRPr lang="en-US" dirty="0"/>
          </a:p>
          <a:p>
            <a:endParaRPr lang="en-US" dirty="0"/>
          </a:p>
          <a:p>
            <a:endParaRPr lang="en-US" dirty="0"/>
          </a:p>
          <a:p>
            <a:r>
              <a:rPr lang="en-US" dirty="0"/>
              <a:t>This is how we are currently building on the current global tools to support the entire investment chain and create conditions for attracting capital.</a:t>
            </a:r>
          </a:p>
          <a:p>
            <a:endParaRPr lang="en-US" dirty="0"/>
          </a:p>
          <a:p>
            <a:r>
              <a:rPr lang="en-US" dirty="0"/>
              <a:t>Disclosure and transparency program links 3 different global tools covering the full cycle from advisory support and best practice guidance to issuance of sustainable investment products.</a:t>
            </a:r>
          </a:p>
          <a:p>
            <a:endParaRPr lang="en-US" dirty="0"/>
          </a:p>
          <a:p>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endParaRPr lang="en-US" dirty="0"/>
          </a:p>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8</a:t>
            </a:fld>
            <a:endParaRPr lang="en-US"/>
          </a:p>
        </p:txBody>
      </p:sp>
    </p:spTree>
    <p:extLst>
      <p:ext uri="{BB962C8B-B14F-4D97-AF65-F5344CB8AC3E}">
        <p14:creationId xmlns:p14="http://schemas.microsoft.com/office/powerpoint/2010/main" val="3992071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9</a:t>
            </a:fld>
            <a:endParaRPr lang="en-US"/>
          </a:p>
        </p:txBody>
      </p:sp>
    </p:spTree>
    <p:extLst>
      <p:ext uri="{BB962C8B-B14F-4D97-AF65-F5344CB8AC3E}">
        <p14:creationId xmlns:p14="http://schemas.microsoft.com/office/powerpoint/2010/main" val="2387446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pitchFamily="18" charset="0"/>
                <a:ea typeface="ＭＳ Ｐゴシック" charset="0"/>
                <a:cs typeface="ＭＳ Ｐゴシック" charset="0"/>
              </a:rPr>
              <a:t>The success of this product is because:</a:t>
            </a:r>
          </a:p>
          <a:p>
            <a:r>
              <a:rPr lang="en-US" sz="1200" kern="1200" dirty="0">
                <a:solidFill>
                  <a:schemeClr val="tx1"/>
                </a:solidFill>
                <a:effectLst/>
                <a:latin typeface="Times New Roman" pitchFamily="18" charset="0"/>
                <a:ea typeface="ＭＳ Ｐゴシック" charset="0"/>
                <a:cs typeface="ＭＳ Ｐゴシック" charset="0"/>
              </a:rPr>
              <a:t> </a:t>
            </a:r>
          </a:p>
          <a:p>
            <a:r>
              <a:rPr lang="en-US" sz="1200" kern="1200" dirty="0">
                <a:solidFill>
                  <a:schemeClr val="tx1"/>
                </a:solidFill>
                <a:effectLst/>
                <a:latin typeface="Times New Roman" pitchFamily="18" charset="0"/>
                <a:ea typeface="ＭＳ Ｐゴシック" charset="0"/>
                <a:cs typeface="ＭＳ Ｐゴシック" charset="0"/>
              </a:rPr>
              <a:t>1) the demand came from the region, and the implementation is done by the regions. </a:t>
            </a:r>
          </a:p>
          <a:p>
            <a:r>
              <a:rPr lang="en-US" sz="1200" kern="1200" dirty="0">
                <a:solidFill>
                  <a:schemeClr val="tx1"/>
                </a:solidFill>
                <a:effectLst/>
                <a:latin typeface="Times New Roman" pitchFamily="18" charset="0"/>
                <a:ea typeface="ＭＳ Ｐゴシック" charset="0"/>
                <a:cs typeface="ＭＳ Ｐゴシック" charset="0"/>
              </a:rPr>
              <a:t>2) it covers the full cycle from technical support and best practice guidance on improved disclosure to the issuance of sustainable investment products.</a:t>
            </a:r>
          </a:p>
          <a:p>
            <a:r>
              <a:rPr lang="en-US" sz="1200" kern="1200" dirty="0">
                <a:solidFill>
                  <a:schemeClr val="tx1"/>
                </a:solidFill>
                <a:effectLst/>
                <a:latin typeface="Times New Roman" pitchFamily="18" charset="0"/>
                <a:ea typeface="ＭＳ Ｐゴシック" charset="0"/>
                <a:cs typeface="ＭＳ Ｐゴシック" charset="0"/>
              </a:rPr>
              <a:t>3) it connects three global KM products - these include IFC's Codes of Best Practices Toolkit led to the development of 145 laws, codes, and regulations worldwide since 2008, IFC's Scorecards Toolkit (2015) used to develop 25 CG/ESG scorecards and indices and the IFC Disclosure and Transparency Toolkit (2018) utilized as reporting framework in 8 countries so far.</a:t>
            </a:r>
          </a:p>
          <a:p>
            <a:r>
              <a:rPr lang="en-US" sz="1200" kern="1200" dirty="0">
                <a:solidFill>
                  <a:schemeClr val="tx1"/>
                </a:solidFill>
                <a:effectLst/>
                <a:latin typeface="Times New Roman" pitchFamily="18" charset="0"/>
                <a:ea typeface="ＭＳ Ｐゴシック" charset="0"/>
                <a:cs typeface="ＭＳ Ｐゴシック" charset="0"/>
              </a:rPr>
              <a:t> </a:t>
            </a:r>
          </a:p>
          <a:p>
            <a:endParaRPr lang="en-US" dirty="0"/>
          </a:p>
          <a:p>
            <a:endParaRPr lang="en-US" dirty="0"/>
          </a:p>
          <a:p>
            <a:r>
              <a:rPr lang="en-US" dirty="0"/>
              <a:t>This is how we are currently building on the current global tools to support the entire investment chain and create conditions for upstream.</a:t>
            </a:r>
          </a:p>
          <a:p>
            <a:endParaRPr lang="en-US" dirty="0"/>
          </a:p>
          <a:p>
            <a:r>
              <a:rPr lang="en-US" dirty="0"/>
              <a:t>Disclosure and transparency program links 3 different global tools covering the full cycle from advisory support and best practice guidance to issuance of sustainable investment products.</a:t>
            </a:r>
          </a:p>
          <a:p>
            <a:endParaRPr lang="en-US" dirty="0"/>
          </a:p>
          <a:p>
            <a:r>
              <a:rPr lang="en-US" dirty="0"/>
              <a:t>We are using the IFC’s Codes of Best Practices Toolkit (2005), which was used to support the development of 145 laws, codes and regulations worldwide since 2005, IFC’s Scorecards Toolkit (2014) used to develop 25 CG scorecards and indices and the IFC Disclosure and Transparency Toolkit (2018) being used as reporting framework in 8 countries. There is commitment and requests for support from 45 stock exchanges members of UN Sustainable Stock Exchanges Initiative to develop ESG reporting guidelines. </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2BE3D54-731B-1B47-B5E8-D6CF9E4FCA81}" type="slidenum">
              <a:rPr lang="en-US" smtClean="0"/>
              <a:pPr>
                <a:defRPr/>
              </a:pPr>
              <a:t>10</a:t>
            </a:fld>
            <a:endParaRPr lang="en-US" dirty="0"/>
          </a:p>
        </p:txBody>
      </p:sp>
    </p:spTree>
    <p:extLst>
      <p:ext uri="{BB962C8B-B14F-4D97-AF65-F5344CB8AC3E}">
        <p14:creationId xmlns:p14="http://schemas.microsoft.com/office/powerpoint/2010/main" val="19090238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13</a:t>
            </a:fld>
            <a:endParaRPr lang="en-US"/>
          </a:p>
        </p:txBody>
      </p:sp>
    </p:spTree>
    <p:extLst>
      <p:ext uri="{BB962C8B-B14F-4D97-AF65-F5344CB8AC3E}">
        <p14:creationId xmlns:p14="http://schemas.microsoft.com/office/powerpoint/2010/main" val="2553089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7763" y="1233488"/>
            <a:ext cx="4440237" cy="332898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DC8546-85EF-447D-9C08-D3D106C24B3B}" type="slidenum">
              <a:rPr lang="en-US" smtClean="0"/>
              <a:pPr/>
              <a:t>15</a:t>
            </a:fld>
            <a:endParaRPr lang="en-US"/>
          </a:p>
        </p:txBody>
      </p:sp>
    </p:spTree>
    <p:extLst>
      <p:ext uri="{BB962C8B-B14F-4D97-AF65-F5344CB8AC3E}">
        <p14:creationId xmlns:p14="http://schemas.microsoft.com/office/powerpoint/2010/main" val="710313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emf"/></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3.emf"/></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3.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3.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3.xml"/><Relationship Id="rId4" Type="http://schemas.openxmlformats.org/officeDocument/2006/relationships/image" Target="../media/image14.jpeg"/></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4.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4.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4.xml"/></Relationships>
</file>

<file path=ppt/slideLayouts/_rels/slideLayout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5.xml"/><Relationship Id="rId6" Type="http://schemas.openxmlformats.org/officeDocument/2006/relationships/image" Target="../media/image11.png"/><Relationship Id="rId5" Type="http://schemas.openxmlformats.org/officeDocument/2006/relationships/image" Target="../media/image3.emf"/><Relationship Id="rId4" Type="http://schemas.openxmlformats.org/officeDocument/2006/relationships/image" Target="../media/image2.emf"/></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5.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6.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png"/><Relationship Id="rId1" Type="http://schemas.openxmlformats.org/officeDocument/2006/relationships/slideMaster" Target="../slideMasters/slideMaster16.xml"/><Relationship Id="rId5" Type="http://schemas.openxmlformats.org/officeDocument/2006/relationships/image" Target="../media/image11.png"/><Relationship Id="rId4" Type="http://schemas.openxmlformats.org/officeDocument/2006/relationships/image" Target="../media/image3.emf"/></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Master" Target="../slideMasters/slideMaster16.xml"/><Relationship Id="rId4" Type="http://schemas.openxmlformats.org/officeDocument/2006/relationships/image" Target="../media/image14.jpeg"/></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rgbClr val="139A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5"/>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66336" y="3580"/>
            <a:ext cx="2192664" cy="4314420"/>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251496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p14="http://schemas.microsoft.com/office/powerpoint/2010/main" val="13398370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12895044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Full Page with Sub-Titl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dirty="0"/>
              <a:t>SLIDE TITLE UP TO </a:t>
            </a:r>
            <a:br>
              <a:rPr lang="en-US" dirty="0"/>
            </a:br>
            <a:r>
              <a:rPr lang="en-US" dirty="0"/>
              <a:t>TWO LINES MAY BE ALL CAPS OR TITLE CASE</a:t>
            </a:r>
          </a:p>
        </p:txBody>
      </p:sp>
      <p:sp>
        <p:nvSpPr>
          <p:cNvPr id="331" name="Content Placeholder 330"/>
          <p:cNvSpPr>
            <a:spLocks noGrp="1"/>
          </p:cNvSpPr>
          <p:nvPr>
            <p:ph sz="quarter" idx="10" hasCustomPrompt="1"/>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6" name="Text Placeholder 5"/>
          <p:cNvSpPr>
            <a:spLocks noGrp="1"/>
          </p:cNvSpPr>
          <p:nvPr>
            <p:ph type="body" sz="quarter" idx="14" hasCustomPrompt="1"/>
          </p:nvPr>
        </p:nvSpPr>
        <p:spPr>
          <a:xfrm>
            <a:off x="356934" y="1025408"/>
            <a:ext cx="8435473" cy="517408"/>
          </a:xfrm>
        </p:spPr>
        <p:txBody>
          <a:bodyPr anchor="t">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dirty="0"/>
              <a:t>Graphic, Image, Smart Art Title</a:t>
            </a:r>
          </a:p>
        </p:txBody>
      </p:sp>
      <p:sp>
        <p:nvSpPr>
          <p:cNvPr id="9" name="Footer Placeholder 8"/>
          <p:cNvSpPr>
            <a:spLocks noGrp="1"/>
          </p:cNvSpPr>
          <p:nvPr>
            <p:ph type="ftr" sz="quarter" idx="16"/>
          </p:nvPr>
        </p:nvSpPr>
        <p:spPr/>
        <p:txBody>
          <a:bodyPr/>
          <a:lstStyle/>
          <a:p>
            <a:r>
              <a:rPr lang="en-US" dirty="0"/>
              <a:t>Confidential &amp; for IFC Staff Only Working Draft – Discussion Paper Only</a:t>
            </a:r>
          </a:p>
        </p:txBody>
      </p:sp>
      <p:sp>
        <p:nvSpPr>
          <p:cNvPr id="10" name="Slide Number Placeholder 9"/>
          <p:cNvSpPr>
            <a:spLocks noGrp="1"/>
          </p:cNvSpPr>
          <p:nvPr>
            <p:ph type="sldNum" sz="quarter" idx="17"/>
          </p:nvPr>
        </p:nvSpPr>
        <p:spPr>
          <a:xfrm>
            <a:off x="356934" y="6350002"/>
            <a:ext cx="552283" cy="358440"/>
          </a:xfr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2958965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Только заголовок">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286"/>
          <a:stretch/>
        </p:blipFill>
        <p:spPr bwMode="auto">
          <a:xfrm>
            <a:off x="0" y="-1984"/>
            <a:ext cx="9144000" cy="6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userDrawn="1"/>
        </p:nvSpPr>
        <p:spPr>
          <a:xfrm>
            <a:off x="0" y="648000"/>
            <a:ext cx="9144000" cy="62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uk-UA" sz="1662" b="0">
              <a:solidFill>
                <a:prstClr val="white"/>
              </a:solidFill>
            </a:endParaRPr>
          </a:p>
        </p:txBody>
      </p:sp>
      <p:sp>
        <p:nvSpPr>
          <p:cNvPr id="4" name="Нижний колонтитул 3"/>
          <p:cNvSpPr>
            <a:spLocks noGrp="1"/>
          </p:cNvSpPr>
          <p:nvPr>
            <p:ph type="ftr" sz="quarter" idx="11"/>
          </p:nvPr>
        </p:nvSpPr>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121232D-3F06-4783-8D2A-874C0F142AF9}" type="slidenum">
              <a:rPr lang="ru-RU" smtClean="0">
                <a:solidFill>
                  <a:prstClr val="black">
                    <a:tint val="75000"/>
                  </a:prstClr>
                </a:solidFill>
              </a:rPr>
              <a:pPr/>
              <a:t>‹#›</a:t>
            </a:fld>
            <a:endParaRPr lang="ru-RU">
              <a:solidFill>
                <a:prstClr val="black">
                  <a:tint val="75000"/>
                </a:prstClr>
              </a:solidFill>
            </a:endParaRPr>
          </a:p>
        </p:txBody>
      </p:sp>
      <p:sp>
        <p:nvSpPr>
          <p:cNvPr id="6" name="Заголовок 1"/>
          <p:cNvSpPr>
            <a:spLocks noGrp="1"/>
          </p:cNvSpPr>
          <p:nvPr>
            <p:ph type="title"/>
          </p:nvPr>
        </p:nvSpPr>
        <p:spPr>
          <a:xfrm>
            <a:off x="0" y="-1983"/>
            <a:ext cx="5436096" cy="648072"/>
          </a:xfrm>
          <a:noFill/>
        </p:spPr>
        <p:txBody>
          <a:bodyPr vert="horz" lIns="91440" tIns="45720" rIns="91440" bIns="45720" rtlCol="0" anchor="ctr">
            <a:normAutofit/>
          </a:bodyPr>
          <a:lstStyle>
            <a:lvl1pPr>
              <a:tabLst>
                <a:tab pos="246191" algn="l"/>
              </a:tabLst>
              <a:defRPr lang="ru-RU" sz="2215" b="1" dirty="0">
                <a:solidFill>
                  <a:schemeClr val="bg1"/>
                </a:solidFill>
              </a:defRPr>
            </a:lvl1pPr>
          </a:lstStyle>
          <a:p>
            <a:pPr marL="161196" lvl="0" algn="l"/>
            <a:r>
              <a:rPr lang="ru-RU" dirty="0"/>
              <a:t>Образец заголовка</a:t>
            </a:r>
          </a:p>
        </p:txBody>
      </p:sp>
      <p:pic>
        <p:nvPicPr>
          <p:cNvPr id="2" name="Picture 2" descr="Лого белый"/>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428418" y="188641"/>
            <a:ext cx="2392615" cy="313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9271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3524679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p14="http://schemas.microsoft.com/office/powerpoint/2010/main" val="4054980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p:txBody>
          <a:bodyPr/>
          <a:lstStyle>
            <a:lvl1pPr>
              <a:defRPr/>
            </a:lvl1pPr>
          </a:lstStyle>
          <a:p>
            <a:fld id="{A0FEAB46-6E44-45D3-9C34-F41328498F7F}" type="slidenum">
              <a:rPr lang="en-US"/>
              <a:pPr/>
              <a:t>‹#›</a:t>
            </a:fld>
            <a:endParaRPr lang="en-US"/>
          </a:p>
        </p:txBody>
      </p:sp>
    </p:spTree>
    <p:extLst>
      <p:ext uri="{BB962C8B-B14F-4D97-AF65-F5344CB8AC3E}">
        <p14:creationId xmlns:p14="http://schemas.microsoft.com/office/powerpoint/2010/main" val="37609040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White Title Slide">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63"/>
          <p:cNvSpPr>
            <a:spLocks noChangeArrowheads="1"/>
          </p:cNvSpPr>
          <p:nvPr/>
        </p:nvSpPr>
        <p:spPr bwMode="auto">
          <a:xfrm>
            <a:off x="6713538" y="4308475"/>
            <a:ext cx="2430462" cy="18256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64" name="Rectangle 64"/>
          <p:cNvSpPr>
            <a:spLocks noChangeArrowheads="1"/>
          </p:cNvSpPr>
          <p:nvPr/>
        </p:nvSpPr>
        <p:spPr bwMode="auto">
          <a:xfrm>
            <a:off x="0" y="4310063"/>
            <a:ext cx="6977063" cy="182562"/>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4612641"/>
            <a:ext cx="2821170" cy="147999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p:cNvSpPr>
            <a:spLocks noGrp="1" noChangeArrowheads="1"/>
          </p:cNvSpPr>
          <p:nvPr>
            <p:ph type="dt" sz="half" idx="15"/>
          </p:nvPr>
        </p:nvSpPr>
        <p:spPr>
          <a:xfrm>
            <a:off x="5680075" y="6107113"/>
            <a:ext cx="2813050" cy="306387"/>
          </a:xfrm>
          <a:prstGeom prst="rect">
            <a:avLst/>
          </a:prstGeom>
        </p:spPr>
        <p:txBody>
          <a:bodyPr rIns="0"/>
          <a:lstStyle>
            <a:lvl1pPr algn="r">
              <a:defRPr>
                <a:solidFill>
                  <a:schemeClr val="tx1"/>
                </a:solidFill>
                <a:cs typeface="Arial" pitchFamily="34" charset="0"/>
              </a:defRPr>
            </a:lvl1pPr>
          </a:lstStyle>
          <a:p>
            <a:endParaRPr lang="en-US"/>
          </a:p>
        </p:txBody>
      </p:sp>
      <p:sp>
        <p:nvSpPr>
          <p:cNvPr id="66" name="Footer Placeholder 1"/>
          <p:cNvSpPr>
            <a:spLocks noGrp="1"/>
          </p:cNvSpPr>
          <p:nvPr>
            <p:ph type="ftr" sz="quarter" idx="16"/>
          </p:nvPr>
        </p:nvSpPr>
        <p:spPr>
          <a:xfrm>
            <a:off x="1439863" y="6416675"/>
            <a:ext cx="7064375" cy="301625"/>
          </a:xfrm>
        </p:spPr>
        <p:txBody>
          <a:bodyPr rIns="0" anchor="t" anchorCtr="0"/>
          <a:lstStyle>
            <a:lvl1pPr>
              <a:defRPr b="0" dirty="0" smtClean="0"/>
            </a:lvl1pPr>
          </a:lstStyle>
          <a:p>
            <a:pPr>
              <a:defRPr/>
            </a:pPr>
            <a:r>
              <a:rPr lang="en-US"/>
              <a:t>Confidential &amp; for IFC Staff Only Working Draft – Discussion Paper Only</a:t>
            </a:r>
          </a:p>
        </p:txBody>
      </p:sp>
    </p:spTree>
    <p:extLst>
      <p:ext uri="{BB962C8B-B14F-4D97-AF65-F5344CB8AC3E}">
        <p14:creationId xmlns:p14="http://schemas.microsoft.com/office/powerpoint/2010/main" val="18079210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4"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03062340-4163-490B-98A8-85676B0F5E3E}" type="slidenum">
              <a:rPr lang="en-US"/>
              <a:pPr>
                <a:defRPr/>
              </a:pPr>
              <a:t>‹#›</a:t>
            </a:fld>
            <a:endParaRPr lang="en-US"/>
          </a:p>
        </p:txBody>
      </p:sp>
    </p:spTree>
    <p:extLst>
      <p:ext uri="{BB962C8B-B14F-4D97-AF65-F5344CB8AC3E}">
        <p14:creationId xmlns:p14="http://schemas.microsoft.com/office/powerpoint/2010/main" val="13398370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Left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6934" y="325682"/>
            <a:ext cx="3010890" cy="5597136"/>
          </a:xfrm>
        </p:spPr>
        <p:txBody>
          <a:bodyPr anchor="ctr"/>
          <a:lstStyle>
            <a:lvl1pPr algn="l">
              <a:defRPr sz="2400" b="0" i="0" cap="all" baseline="0">
                <a:solidFill>
                  <a:srgbClr val="021F43"/>
                </a:solidFill>
                <a:latin typeface="+mn-lt"/>
                <a:cs typeface="Andes ExtraLight"/>
              </a:defRPr>
            </a:lvl1pPr>
            <a:lvl2pPr algn="l">
              <a:defRPr sz="2400" b="0" i="0" cap="all">
                <a:solidFill>
                  <a:schemeClr val="tx2">
                    <a:lumMod val="50000"/>
                    <a:lumOff val="50000"/>
                  </a:schemeClr>
                </a:solidFill>
                <a:latin typeface="+mn-lt"/>
                <a:cs typeface="Andes ExtraLight"/>
              </a:defRPr>
            </a:lvl2pPr>
            <a:lvl3pPr algn="l">
              <a:defRPr sz="2400" b="0" i="0" cap="all">
                <a:solidFill>
                  <a:schemeClr val="tx2">
                    <a:lumMod val="50000"/>
                    <a:lumOff val="50000"/>
                  </a:schemeClr>
                </a:solidFill>
                <a:latin typeface="+mn-lt"/>
                <a:cs typeface="Andes ExtraLight"/>
              </a:defRPr>
            </a:lvl3pPr>
            <a:lvl4pPr algn="l">
              <a:defRPr sz="2400" b="0" i="0" cap="all">
                <a:solidFill>
                  <a:schemeClr val="tx2">
                    <a:lumMod val="50000"/>
                    <a:lumOff val="50000"/>
                  </a:schemeClr>
                </a:solidFill>
                <a:latin typeface="+mn-lt"/>
                <a:cs typeface="Andes ExtraLight"/>
              </a:defRPr>
            </a:lvl4pPr>
            <a:lvl5pPr algn="l">
              <a:defRPr sz="2400" b="0" i="0" cap="all">
                <a:solidFill>
                  <a:schemeClr val="tx2">
                    <a:lumMod val="50000"/>
                    <a:lumOff val="50000"/>
                  </a:schemeClr>
                </a:solidFill>
                <a:latin typeface="+mn-lt"/>
                <a:cs typeface="Andes ExtraLight"/>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3683000" y="314476"/>
            <a:ext cx="5207000" cy="5573706"/>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BE1C0E84-8438-4067-BC23-643A06E1E645}"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851354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op Titl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8FF829C3-943A-4310-8722-2CB8E09221C1}"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10715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Light Blue Title Slide">
    <p:spTree>
      <p:nvGrpSpPr>
        <p:cNvPr id="1" name=""/>
        <p:cNvGrpSpPr/>
        <p:nvPr/>
      </p:nvGrpSpPr>
      <p:grpSpPr>
        <a:xfrm>
          <a:off x="0" y="0"/>
          <a:ext cx="0" cy="0"/>
          <a:chOff x="0" y="0"/>
          <a:chExt cx="0" cy="0"/>
        </a:xfrm>
      </p:grpSpPr>
      <p:sp>
        <p:nvSpPr>
          <p:cNvPr id="5" name="Rectangle 5"/>
          <p:cNvSpPr>
            <a:spLocks noChangeArrowheads="1"/>
          </p:cNvSpPr>
          <p:nvPr/>
        </p:nvSpPr>
        <p:spPr bwMode="auto">
          <a:xfrm flipV="1">
            <a:off x="0" y="0"/>
            <a:ext cx="9144000" cy="4479925"/>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6"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51663" y="3175"/>
            <a:ext cx="2192337"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9"/>
          <p:cNvSpPr>
            <a:spLocks noChangeArrowheads="1"/>
          </p:cNvSpPr>
          <p:nvPr/>
        </p:nvSpPr>
        <p:spPr bwMode="auto">
          <a:xfrm>
            <a:off x="6494463" y="4318000"/>
            <a:ext cx="2649537" cy="846138"/>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10" name="Picture 10"/>
          <p:cNvPicPr>
            <a:picLocks noChangeAspect="1"/>
          </p:cNvPicPr>
          <p:nvPr/>
        </p:nvPicPr>
        <p:blipFill>
          <a:blip r:embed="rId5">
            <a:extLst>
              <a:ext uri="{28A0092B-C50C-407E-A947-70E740481C1C}">
                <a14:useLocalDpi xmlns:a14="http://schemas.microsoft.com/office/drawing/2010/main" val="0"/>
              </a:ext>
            </a:extLst>
          </a:blip>
          <a:srcRect r="28535"/>
          <a:stretch>
            <a:fillRect/>
          </a:stretch>
        </p:blipFill>
        <p:spPr bwMode="auto">
          <a:xfrm>
            <a:off x="285750" y="4572000"/>
            <a:ext cx="562927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4"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5"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5"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8"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6"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7"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8" name="Rectangle 68"/>
          <p:cNvSpPr>
            <a:spLocks noChangeArrowheads="1"/>
          </p:cNvSpPr>
          <p:nvPr/>
        </p:nvSpPr>
        <p:spPr bwMode="auto">
          <a:xfrm>
            <a:off x="6713538" y="4308475"/>
            <a:ext cx="2430462" cy="18256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rgbClr val="C8BB7E"/>
              </a:solidFill>
            </a:endParaRPr>
          </a:p>
        </p:txBody>
      </p:sp>
      <p:sp>
        <p:nvSpPr>
          <p:cNvPr id="70" name="Rectangle 69"/>
          <p:cNvSpPr>
            <a:spLocks noChangeArrowheads="1"/>
          </p:cNvSpPr>
          <p:nvPr/>
        </p:nvSpPr>
        <p:spPr bwMode="auto">
          <a:xfrm>
            <a:off x="0" y="4310063"/>
            <a:ext cx="6977063" cy="18256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682073" y="5051777"/>
            <a:ext cx="2821170" cy="1040861"/>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71" name="Rectangle 1028"/>
          <p:cNvSpPr>
            <a:spLocks noGrp="1" noChangeArrowheads="1"/>
          </p:cNvSpPr>
          <p:nvPr>
            <p:ph type="dt" sz="half" idx="15"/>
          </p:nvPr>
        </p:nvSpPr>
        <p:spPr>
          <a:xfrm>
            <a:off x="5942013" y="6107113"/>
            <a:ext cx="2551112" cy="306387"/>
          </a:xfrm>
        </p:spPr>
        <p:txBody>
          <a:bodyPr rIns="0"/>
          <a:lstStyle>
            <a:lvl1pPr algn="r">
              <a:defRPr>
                <a:solidFill>
                  <a:schemeClr val="tx1"/>
                </a:solidFill>
                <a:cs typeface="Arial" pitchFamily="34" charset="0"/>
              </a:defRPr>
            </a:lvl1pPr>
          </a:lstStyle>
          <a:p>
            <a:endParaRPr lang="en-US"/>
          </a:p>
        </p:txBody>
      </p:sp>
      <p:sp>
        <p:nvSpPr>
          <p:cNvPr id="72" name="Footer Placeholder 1"/>
          <p:cNvSpPr>
            <a:spLocks noGrp="1"/>
          </p:cNvSpPr>
          <p:nvPr>
            <p:ph type="ftr" sz="quarter" idx="16"/>
          </p:nvPr>
        </p:nvSpPr>
        <p:spPr>
          <a:xfrm>
            <a:off x="1439863" y="6416675"/>
            <a:ext cx="7064375" cy="301625"/>
          </a:xfrm>
        </p:spPr>
        <p:txBody>
          <a:bodyPr rIns="0" anchor="t" anchorCtr="0"/>
          <a:lstStyle>
            <a:lvl1pPr>
              <a:defRPr b="0" smtClean="0"/>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642063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41927385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82508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ight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FB03BE2C-C6DD-4A43-A768-3CCB6A81B49E}"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2791733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ark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tx1"/>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p:cNvSpPr>
            <a:spLocks noGrp="1" noChangeArrowheads="1"/>
          </p:cNvSpPr>
          <p:nvPr>
            <p:ph type="sldNum" sz="quarter" idx="10"/>
          </p:nvPr>
        </p:nvSpPr>
        <p:spPr>
          <a:ln/>
        </p:spPr>
        <p:txBody>
          <a:bodyPr/>
          <a:lstStyle>
            <a:lvl1pPr>
              <a:defRPr/>
            </a:lvl1pPr>
          </a:lstStyle>
          <a:p>
            <a:fld id="{9CFA6C42-1D82-418E-B441-712D0B3A54A0}" type="slidenum">
              <a:rPr lang="en-US"/>
              <a:pPr/>
              <a:t>‹#›</a:t>
            </a:fld>
            <a:endParaRPr lang="en-US"/>
          </a:p>
        </p:txBody>
      </p:sp>
      <p:sp>
        <p:nvSpPr>
          <p:cNvPr id="6" name="Footer Placeholder 2"/>
          <p:cNvSpPr>
            <a:spLocks noGrp="1"/>
          </p:cNvSpPr>
          <p:nvPr>
            <p:ph type="ftr" sz="quarter" idx="1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854008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omb Stone">
    <p:spTree>
      <p:nvGrpSpPr>
        <p:cNvPr id="1" name=""/>
        <p:cNvGrpSpPr/>
        <p:nvPr/>
      </p:nvGrpSpPr>
      <p:grpSpPr>
        <a:xfrm>
          <a:off x="0" y="0"/>
          <a:ext cx="0" cy="0"/>
          <a:chOff x="0" y="0"/>
          <a:chExt cx="0" cy="0"/>
        </a:xfrm>
      </p:grpSpPr>
      <p:sp>
        <p:nvSpPr>
          <p:cNvPr id="73"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3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70" name="ClipArt Placeholder 9"/>
          <p:cNvSpPr>
            <a:spLocks noGrp="1"/>
          </p:cNvSpPr>
          <p:nvPr>
            <p:ph type="clipArt" sz="quarter" idx="49"/>
          </p:nvPr>
        </p:nvSpPr>
        <p:spPr>
          <a:xfrm>
            <a:off x="34183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77" name="ClipArt Placeholder 9"/>
          <p:cNvSpPr>
            <a:spLocks noGrp="1"/>
          </p:cNvSpPr>
          <p:nvPr>
            <p:ph type="clipArt" sz="quarter" idx="56"/>
          </p:nvPr>
        </p:nvSpPr>
        <p:spPr>
          <a:xfrm>
            <a:off x="2093047"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84" name="ClipArt Placeholder 9"/>
          <p:cNvSpPr>
            <a:spLocks noGrp="1"/>
          </p:cNvSpPr>
          <p:nvPr>
            <p:ph type="clipArt" sz="quarter" idx="63"/>
          </p:nvPr>
        </p:nvSpPr>
        <p:spPr>
          <a:xfrm>
            <a:off x="3844259"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1" name="ClipArt Placeholder 9"/>
          <p:cNvSpPr>
            <a:spLocks noGrp="1"/>
          </p:cNvSpPr>
          <p:nvPr>
            <p:ph type="clipArt" sz="quarter" idx="70"/>
          </p:nvPr>
        </p:nvSpPr>
        <p:spPr>
          <a:xfrm>
            <a:off x="5595471"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8" name="ClipArt Placeholder 9"/>
          <p:cNvSpPr>
            <a:spLocks noGrp="1"/>
          </p:cNvSpPr>
          <p:nvPr>
            <p:ph type="clipArt" sz="quarter" idx="77"/>
          </p:nvPr>
        </p:nvSpPr>
        <p:spPr>
          <a:xfrm>
            <a:off x="734668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324" name="Title 323"/>
          <p:cNvSpPr>
            <a:spLocks noGrp="1"/>
          </p:cNvSpPr>
          <p:nvPr>
            <p:ph type="title"/>
          </p:nvPr>
        </p:nvSpPr>
        <p:spPr>
          <a:xfrm>
            <a:off x="343401" y="301625"/>
            <a:ext cx="8439652" cy="668193"/>
          </a:xfrm>
        </p:spPr>
        <p:txBody>
          <a:bodyPr/>
          <a:lstStyle>
            <a:lvl1pPr>
              <a:defRPr b="0" i="0">
                <a:solidFill>
                  <a:srgbClr val="021F43"/>
                </a:solidFill>
                <a:latin typeface="+mn-lt"/>
                <a:cs typeface="Andes ExtraLight"/>
              </a:defRPr>
            </a:lvl1pPr>
          </a:lstStyle>
          <a:p>
            <a:r>
              <a:rPr lang="en-US"/>
              <a:t>Click to edit Master title style</a:t>
            </a:r>
            <a:endParaRPr lang="en-US" dirty="0"/>
          </a:p>
        </p:txBody>
      </p:sp>
      <p:sp>
        <p:nvSpPr>
          <p:cNvPr id="171" name="Text Placeholder 2"/>
          <p:cNvSpPr>
            <a:spLocks noGrp="1"/>
          </p:cNvSpPr>
          <p:nvPr>
            <p:ph type="body" sz="quarter" idx="50"/>
          </p:nvPr>
        </p:nvSpPr>
        <p:spPr>
          <a:xfrm>
            <a:off x="60349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2" name="Picture Placeholder 4"/>
          <p:cNvSpPr>
            <a:spLocks noGrp="1"/>
          </p:cNvSpPr>
          <p:nvPr>
            <p:ph type="pic" sz="quarter" idx="51"/>
          </p:nvPr>
        </p:nvSpPr>
        <p:spPr>
          <a:xfrm>
            <a:off x="47649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73" name="Text Placeholder 2"/>
          <p:cNvSpPr>
            <a:spLocks noGrp="1"/>
          </p:cNvSpPr>
          <p:nvPr>
            <p:ph type="body" sz="quarter" idx="52"/>
          </p:nvPr>
        </p:nvSpPr>
        <p:spPr>
          <a:xfrm>
            <a:off x="46509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74" name="Text Placeholder 2"/>
          <p:cNvSpPr>
            <a:spLocks noGrp="1"/>
          </p:cNvSpPr>
          <p:nvPr>
            <p:ph type="body" sz="quarter" idx="53"/>
          </p:nvPr>
        </p:nvSpPr>
        <p:spPr>
          <a:xfrm>
            <a:off x="46509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75" name="Text Placeholder 2"/>
          <p:cNvSpPr>
            <a:spLocks noGrp="1"/>
          </p:cNvSpPr>
          <p:nvPr>
            <p:ph type="body" sz="quarter" idx="54"/>
          </p:nvPr>
        </p:nvSpPr>
        <p:spPr>
          <a:xfrm>
            <a:off x="46509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6" name="Text Placeholder 2"/>
          <p:cNvSpPr>
            <a:spLocks noGrp="1"/>
          </p:cNvSpPr>
          <p:nvPr>
            <p:ph type="body" sz="quarter" idx="55"/>
          </p:nvPr>
        </p:nvSpPr>
        <p:spPr>
          <a:xfrm>
            <a:off x="46509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8" name="Text Placeholder 2"/>
          <p:cNvSpPr>
            <a:spLocks noGrp="1"/>
          </p:cNvSpPr>
          <p:nvPr>
            <p:ph type="body" sz="quarter" idx="57"/>
          </p:nvPr>
        </p:nvSpPr>
        <p:spPr>
          <a:xfrm>
            <a:off x="23215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9" name="Picture Placeholder 4"/>
          <p:cNvSpPr>
            <a:spLocks noGrp="1"/>
          </p:cNvSpPr>
          <p:nvPr>
            <p:ph type="pic" sz="quarter" idx="58"/>
          </p:nvPr>
        </p:nvSpPr>
        <p:spPr>
          <a:xfrm>
            <a:off x="21945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0" name="Text Placeholder 2"/>
          <p:cNvSpPr>
            <a:spLocks noGrp="1"/>
          </p:cNvSpPr>
          <p:nvPr>
            <p:ph type="body" sz="quarter" idx="59"/>
          </p:nvPr>
        </p:nvSpPr>
        <p:spPr>
          <a:xfrm>
            <a:off x="21831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1" name="Text Placeholder 2"/>
          <p:cNvSpPr>
            <a:spLocks noGrp="1"/>
          </p:cNvSpPr>
          <p:nvPr>
            <p:ph type="body" sz="quarter" idx="60"/>
          </p:nvPr>
        </p:nvSpPr>
        <p:spPr>
          <a:xfrm>
            <a:off x="21831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2" name="Text Placeholder 2"/>
          <p:cNvSpPr>
            <a:spLocks noGrp="1"/>
          </p:cNvSpPr>
          <p:nvPr>
            <p:ph type="body" sz="quarter" idx="61"/>
          </p:nvPr>
        </p:nvSpPr>
        <p:spPr>
          <a:xfrm>
            <a:off x="21831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3" name="Text Placeholder 2"/>
          <p:cNvSpPr>
            <a:spLocks noGrp="1"/>
          </p:cNvSpPr>
          <p:nvPr>
            <p:ph type="body" sz="quarter" idx="62"/>
          </p:nvPr>
        </p:nvSpPr>
        <p:spPr>
          <a:xfrm>
            <a:off x="21831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5" name="Text Placeholder 2"/>
          <p:cNvSpPr>
            <a:spLocks noGrp="1"/>
          </p:cNvSpPr>
          <p:nvPr>
            <p:ph type="body" sz="quarter" idx="64"/>
          </p:nvPr>
        </p:nvSpPr>
        <p:spPr>
          <a:xfrm>
            <a:off x="4101439"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86" name="Picture Placeholder 4"/>
          <p:cNvSpPr>
            <a:spLocks noGrp="1"/>
          </p:cNvSpPr>
          <p:nvPr>
            <p:ph type="pic" sz="quarter" idx="65"/>
          </p:nvPr>
        </p:nvSpPr>
        <p:spPr>
          <a:xfrm>
            <a:off x="3974439"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7" name="Text Placeholder 2"/>
          <p:cNvSpPr>
            <a:spLocks noGrp="1"/>
          </p:cNvSpPr>
          <p:nvPr>
            <p:ph type="body" sz="quarter" idx="66"/>
          </p:nvPr>
        </p:nvSpPr>
        <p:spPr>
          <a:xfrm>
            <a:off x="3963047"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8" name="Text Placeholder 2"/>
          <p:cNvSpPr>
            <a:spLocks noGrp="1"/>
          </p:cNvSpPr>
          <p:nvPr>
            <p:ph type="body" sz="quarter" idx="67"/>
          </p:nvPr>
        </p:nvSpPr>
        <p:spPr>
          <a:xfrm>
            <a:off x="3963047"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9" name="Text Placeholder 2"/>
          <p:cNvSpPr>
            <a:spLocks noGrp="1"/>
          </p:cNvSpPr>
          <p:nvPr>
            <p:ph type="body" sz="quarter" idx="68"/>
          </p:nvPr>
        </p:nvSpPr>
        <p:spPr>
          <a:xfrm>
            <a:off x="3963047"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0" name="Text Placeholder 2"/>
          <p:cNvSpPr>
            <a:spLocks noGrp="1"/>
          </p:cNvSpPr>
          <p:nvPr>
            <p:ph type="body" sz="quarter" idx="69"/>
          </p:nvPr>
        </p:nvSpPr>
        <p:spPr>
          <a:xfrm>
            <a:off x="3963047"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2" name="Text Placeholder 2"/>
          <p:cNvSpPr>
            <a:spLocks noGrp="1"/>
          </p:cNvSpPr>
          <p:nvPr>
            <p:ph type="body" sz="quarter" idx="71"/>
          </p:nvPr>
        </p:nvSpPr>
        <p:spPr>
          <a:xfrm>
            <a:off x="58631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93" name="Picture Placeholder 4"/>
          <p:cNvSpPr>
            <a:spLocks noGrp="1"/>
          </p:cNvSpPr>
          <p:nvPr>
            <p:ph type="pic" sz="quarter" idx="72"/>
          </p:nvPr>
        </p:nvSpPr>
        <p:spPr>
          <a:xfrm>
            <a:off x="57361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94" name="Text Placeholder 2"/>
          <p:cNvSpPr>
            <a:spLocks noGrp="1"/>
          </p:cNvSpPr>
          <p:nvPr>
            <p:ph type="body" sz="quarter" idx="73"/>
          </p:nvPr>
        </p:nvSpPr>
        <p:spPr>
          <a:xfrm>
            <a:off x="57247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95" name="Text Placeholder 2"/>
          <p:cNvSpPr>
            <a:spLocks noGrp="1"/>
          </p:cNvSpPr>
          <p:nvPr>
            <p:ph type="body" sz="quarter" idx="74"/>
          </p:nvPr>
        </p:nvSpPr>
        <p:spPr>
          <a:xfrm>
            <a:off x="57247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96" name="Text Placeholder 2"/>
          <p:cNvSpPr>
            <a:spLocks noGrp="1"/>
          </p:cNvSpPr>
          <p:nvPr>
            <p:ph type="body" sz="quarter" idx="75"/>
          </p:nvPr>
        </p:nvSpPr>
        <p:spPr>
          <a:xfrm>
            <a:off x="57247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7" name="Text Placeholder 2"/>
          <p:cNvSpPr>
            <a:spLocks noGrp="1"/>
          </p:cNvSpPr>
          <p:nvPr>
            <p:ph type="body" sz="quarter" idx="76"/>
          </p:nvPr>
        </p:nvSpPr>
        <p:spPr>
          <a:xfrm>
            <a:off x="57247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9" name="Text Placeholder 2"/>
          <p:cNvSpPr>
            <a:spLocks noGrp="1"/>
          </p:cNvSpPr>
          <p:nvPr>
            <p:ph type="body" sz="quarter" idx="78"/>
          </p:nvPr>
        </p:nvSpPr>
        <p:spPr>
          <a:xfrm>
            <a:off x="763646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200" name="Picture Placeholder 4"/>
          <p:cNvSpPr>
            <a:spLocks noGrp="1"/>
          </p:cNvSpPr>
          <p:nvPr>
            <p:ph type="pic" sz="quarter" idx="79"/>
          </p:nvPr>
        </p:nvSpPr>
        <p:spPr>
          <a:xfrm>
            <a:off x="750946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201" name="Text Placeholder 2"/>
          <p:cNvSpPr>
            <a:spLocks noGrp="1"/>
          </p:cNvSpPr>
          <p:nvPr>
            <p:ph type="body" sz="quarter" idx="80"/>
          </p:nvPr>
        </p:nvSpPr>
        <p:spPr>
          <a:xfrm>
            <a:off x="749806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02" name="Text Placeholder 2"/>
          <p:cNvSpPr>
            <a:spLocks noGrp="1"/>
          </p:cNvSpPr>
          <p:nvPr>
            <p:ph type="body" sz="quarter" idx="81"/>
          </p:nvPr>
        </p:nvSpPr>
        <p:spPr>
          <a:xfrm>
            <a:off x="749806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03" name="Text Placeholder 2"/>
          <p:cNvSpPr>
            <a:spLocks noGrp="1"/>
          </p:cNvSpPr>
          <p:nvPr>
            <p:ph type="body" sz="quarter" idx="82"/>
          </p:nvPr>
        </p:nvSpPr>
        <p:spPr>
          <a:xfrm>
            <a:off x="749806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4" name="Text Placeholder 2"/>
          <p:cNvSpPr>
            <a:spLocks noGrp="1"/>
          </p:cNvSpPr>
          <p:nvPr>
            <p:ph type="body" sz="quarter" idx="83"/>
          </p:nvPr>
        </p:nvSpPr>
        <p:spPr>
          <a:xfrm>
            <a:off x="749806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5" name="ClipArt Placeholder 9"/>
          <p:cNvSpPr>
            <a:spLocks noGrp="1"/>
          </p:cNvSpPr>
          <p:nvPr>
            <p:ph type="clipArt" sz="quarter" idx="84"/>
          </p:nvPr>
        </p:nvSpPr>
        <p:spPr>
          <a:xfrm>
            <a:off x="34909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6" name="ClipArt Placeholder 9"/>
          <p:cNvSpPr>
            <a:spLocks noGrp="1"/>
          </p:cNvSpPr>
          <p:nvPr>
            <p:ph type="clipArt" sz="quarter" idx="85"/>
          </p:nvPr>
        </p:nvSpPr>
        <p:spPr>
          <a:xfrm>
            <a:off x="2100304"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7" name="ClipArt Placeholder 9"/>
          <p:cNvSpPr>
            <a:spLocks noGrp="1"/>
          </p:cNvSpPr>
          <p:nvPr>
            <p:ph type="clipArt" sz="quarter" idx="86"/>
          </p:nvPr>
        </p:nvSpPr>
        <p:spPr>
          <a:xfrm>
            <a:off x="3851516"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8" name="ClipArt Placeholder 9"/>
          <p:cNvSpPr>
            <a:spLocks noGrp="1"/>
          </p:cNvSpPr>
          <p:nvPr>
            <p:ph type="clipArt" sz="quarter" idx="87"/>
          </p:nvPr>
        </p:nvSpPr>
        <p:spPr>
          <a:xfrm>
            <a:off x="5602728"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9" name="ClipArt Placeholder 9"/>
          <p:cNvSpPr>
            <a:spLocks noGrp="1"/>
          </p:cNvSpPr>
          <p:nvPr>
            <p:ph type="clipArt" sz="quarter" idx="88"/>
          </p:nvPr>
        </p:nvSpPr>
        <p:spPr>
          <a:xfrm>
            <a:off x="735394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10" name="Text Placeholder 2"/>
          <p:cNvSpPr>
            <a:spLocks noGrp="1"/>
          </p:cNvSpPr>
          <p:nvPr>
            <p:ph type="body" sz="quarter" idx="89"/>
          </p:nvPr>
        </p:nvSpPr>
        <p:spPr>
          <a:xfrm>
            <a:off x="61074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1" name="Picture Placeholder 4"/>
          <p:cNvSpPr>
            <a:spLocks noGrp="1"/>
          </p:cNvSpPr>
          <p:nvPr>
            <p:ph type="pic" sz="quarter" idx="90"/>
          </p:nvPr>
        </p:nvSpPr>
        <p:spPr>
          <a:xfrm>
            <a:off x="48374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2" name="Text Placeholder 2"/>
          <p:cNvSpPr>
            <a:spLocks noGrp="1"/>
          </p:cNvSpPr>
          <p:nvPr>
            <p:ph type="body" sz="quarter" idx="91"/>
          </p:nvPr>
        </p:nvSpPr>
        <p:spPr>
          <a:xfrm>
            <a:off x="47235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3" name="Text Placeholder 2"/>
          <p:cNvSpPr>
            <a:spLocks noGrp="1"/>
          </p:cNvSpPr>
          <p:nvPr>
            <p:ph type="body" sz="quarter" idx="92"/>
          </p:nvPr>
        </p:nvSpPr>
        <p:spPr>
          <a:xfrm>
            <a:off x="47235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14" name="Text Placeholder 2"/>
          <p:cNvSpPr>
            <a:spLocks noGrp="1"/>
          </p:cNvSpPr>
          <p:nvPr>
            <p:ph type="body" sz="quarter" idx="93"/>
          </p:nvPr>
        </p:nvSpPr>
        <p:spPr>
          <a:xfrm>
            <a:off x="47235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5" name="Text Placeholder 2"/>
          <p:cNvSpPr>
            <a:spLocks noGrp="1"/>
          </p:cNvSpPr>
          <p:nvPr>
            <p:ph type="body" sz="quarter" idx="94"/>
          </p:nvPr>
        </p:nvSpPr>
        <p:spPr>
          <a:xfrm>
            <a:off x="47235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6" name="Text Placeholder 2"/>
          <p:cNvSpPr>
            <a:spLocks noGrp="1"/>
          </p:cNvSpPr>
          <p:nvPr>
            <p:ph type="body" sz="quarter" idx="95"/>
          </p:nvPr>
        </p:nvSpPr>
        <p:spPr>
          <a:xfrm>
            <a:off x="23287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7" name="Picture Placeholder 4"/>
          <p:cNvSpPr>
            <a:spLocks noGrp="1"/>
          </p:cNvSpPr>
          <p:nvPr>
            <p:ph type="pic" sz="quarter" idx="96"/>
          </p:nvPr>
        </p:nvSpPr>
        <p:spPr>
          <a:xfrm>
            <a:off x="22017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8" name="Text Placeholder 2"/>
          <p:cNvSpPr>
            <a:spLocks noGrp="1"/>
          </p:cNvSpPr>
          <p:nvPr>
            <p:ph type="body" sz="quarter" idx="97"/>
          </p:nvPr>
        </p:nvSpPr>
        <p:spPr>
          <a:xfrm>
            <a:off x="21903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9" name="Text Placeholder 2"/>
          <p:cNvSpPr>
            <a:spLocks noGrp="1"/>
          </p:cNvSpPr>
          <p:nvPr>
            <p:ph type="body" sz="quarter" idx="98"/>
          </p:nvPr>
        </p:nvSpPr>
        <p:spPr>
          <a:xfrm>
            <a:off x="21903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0" name="Text Placeholder 2"/>
          <p:cNvSpPr>
            <a:spLocks noGrp="1"/>
          </p:cNvSpPr>
          <p:nvPr>
            <p:ph type="body" sz="quarter" idx="99"/>
          </p:nvPr>
        </p:nvSpPr>
        <p:spPr>
          <a:xfrm>
            <a:off x="21903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1" name="Text Placeholder 2"/>
          <p:cNvSpPr>
            <a:spLocks noGrp="1"/>
          </p:cNvSpPr>
          <p:nvPr>
            <p:ph type="body" sz="quarter" idx="100"/>
          </p:nvPr>
        </p:nvSpPr>
        <p:spPr>
          <a:xfrm>
            <a:off x="21903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2" name="Text Placeholder 2"/>
          <p:cNvSpPr>
            <a:spLocks noGrp="1"/>
          </p:cNvSpPr>
          <p:nvPr>
            <p:ph type="body" sz="quarter" idx="101"/>
          </p:nvPr>
        </p:nvSpPr>
        <p:spPr>
          <a:xfrm>
            <a:off x="4108696"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3" name="Picture Placeholder 4"/>
          <p:cNvSpPr>
            <a:spLocks noGrp="1"/>
          </p:cNvSpPr>
          <p:nvPr>
            <p:ph type="pic" sz="quarter" idx="102"/>
          </p:nvPr>
        </p:nvSpPr>
        <p:spPr>
          <a:xfrm>
            <a:off x="3981696"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24" name="Text Placeholder 2"/>
          <p:cNvSpPr>
            <a:spLocks noGrp="1"/>
          </p:cNvSpPr>
          <p:nvPr>
            <p:ph type="body" sz="quarter" idx="103"/>
          </p:nvPr>
        </p:nvSpPr>
        <p:spPr>
          <a:xfrm>
            <a:off x="3970304"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25" name="Text Placeholder 2"/>
          <p:cNvSpPr>
            <a:spLocks noGrp="1"/>
          </p:cNvSpPr>
          <p:nvPr>
            <p:ph type="body" sz="quarter" idx="104"/>
          </p:nvPr>
        </p:nvSpPr>
        <p:spPr>
          <a:xfrm>
            <a:off x="3970304"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6" name="Text Placeholder 2"/>
          <p:cNvSpPr>
            <a:spLocks noGrp="1"/>
          </p:cNvSpPr>
          <p:nvPr>
            <p:ph type="body" sz="quarter" idx="105"/>
          </p:nvPr>
        </p:nvSpPr>
        <p:spPr>
          <a:xfrm>
            <a:off x="3970304"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7" name="Text Placeholder 2"/>
          <p:cNvSpPr>
            <a:spLocks noGrp="1"/>
          </p:cNvSpPr>
          <p:nvPr>
            <p:ph type="body" sz="quarter" idx="106"/>
          </p:nvPr>
        </p:nvSpPr>
        <p:spPr>
          <a:xfrm>
            <a:off x="3970304"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8" name="Text Placeholder 2"/>
          <p:cNvSpPr>
            <a:spLocks noGrp="1"/>
          </p:cNvSpPr>
          <p:nvPr>
            <p:ph type="body" sz="quarter" idx="107"/>
          </p:nvPr>
        </p:nvSpPr>
        <p:spPr>
          <a:xfrm>
            <a:off x="58703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9" name="Picture Placeholder 4"/>
          <p:cNvSpPr>
            <a:spLocks noGrp="1"/>
          </p:cNvSpPr>
          <p:nvPr>
            <p:ph type="pic" sz="quarter" idx="108"/>
          </p:nvPr>
        </p:nvSpPr>
        <p:spPr>
          <a:xfrm>
            <a:off x="57433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0" name="Text Placeholder 2"/>
          <p:cNvSpPr>
            <a:spLocks noGrp="1"/>
          </p:cNvSpPr>
          <p:nvPr>
            <p:ph type="body" sz="quarter" idx="109"/>
          </p:nvPr>
        </p:nvSpPr>
        <p:spPr>
          <a:xfrm>
            <a:off x="57319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1" name="Text Placeholder 2"/>
          <p:cNvSpPr>
            <a:spLocks noGrp="1"/>
          </p:cNvSpPr>
          <p:nvPr>
            <p:ph type="body" sz="quarter" idx="110"/>
          </p:nvPr>
        </p:nvSpPr>
        <p:spPr>
          <a:xfrm>
            <a:off x="57319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2" name="Text Placeholder 2"/>
          <p:cNvSpPr>
            <a:spLocks noGrp="1"/>
          </p:cNvSpPr>
          <p:nvPr>
            <p:ph type="body" sz="quarter" idx="111"/>
          </p:nvPr>
        </p:nvSpPr>
        <p:spPr>
          <a:xfrm>
            <a:off x="57319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3" name="Text Placeholder 2"/>
          <p:cNvSpPr>
            <a:spLocks noGrp="1"/>
          </p:cNvSpPr>
          <p:nvPr>
            <p:ph type="body" sz="quarter" idx="112"/>
          </p:nvPr>
        </p:nvSpPr>
        <p:spPr>
          <a:xfrm>
            <a:off x="57319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4" name="Text Placeholder 2"/>
          <p:cNvSpPr>
            <a:spLocks noGrp="1"/>
          </p:cNvSpPr>
          <p:nvPr>
            <p:ph type="body" sz="quarter" idx="113"/>
          </p:nvPr>
        </p:nvSpPr>
        <p:spPr>
          <a:xfrm>
            <a:off x="764371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35" name="Picture Placeholder 4"/>
          <p:cNvSpPr>
            <a:spLocks noGrp="1"/>
          </p:cNvSpPr>
          <p:nvPr>
            <p:ph type="pic" sz="quarter" idx="114"/>
          </p:nvPr>
        </p:nvSpPr>
        <p:spPr>
          <a:xfrm>
            <a:off x="751671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6" name="Text Placeholder 2"/>
          <p:cNvSpPr>
            <a:spLocks noGrp="1"/>
          </p:cNvSpPr>
          <p:nvPr>
            <p:ph type="body" sz="quarter" idx="115"/>
          </p:nvPr>
        </p:nvSpPr>
        <p:spPr>
          <a:xfrm>
            <a:off x="750532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7" name="Text Placeholder 2"/>
          <p:cNvSpPr>
            <a:spLocks noGrp="1"/>
          </p:cNvSpPr>
          <p:nvPr>
            <p:ph type="body" sz="quarter" idx="116"/>
          </p:nvPr>
        </p:nvSpPr>
        <p:spPr>
          <a:xfrm>
            <a:off x="750532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8" name="Text Placeholder 2"/>
          <p:cNvSpPr>
            <a:spLocks noGrp="1"/>
          </p:cNvSpPr>
          <p:nvPr>
            <p:ph type="body" sz="quarter" idx="117"/>
          </p:nvPr>
        </p:nvSpPr>
        <p:spPr>
          <a:xfrm>
            <a:off x="750532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9" name="Text Placeholder 2"/>
          <p:cNvSpPr>
            <a:spLocks noGrp="1"/>
          </p:cNvSpPr>
          <p:nvPr>
            <p:ph type="body" sz="quarter" idx="118"/>
          </p:nvPr>
        </p:nvSpPr>
        <p:spPr>
          <a:xfrm>
            <a:off x="750532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31" name="Footer Placeholder 6"/>
          <p:cNvSpPr>
            <a:spLocks noGrp="1"/>
          </p:cNvSpPr>
          <p:nvPr>
            <p:ph type="ftr" sz="quarter" idx="119"/>
          </p:nvPr>
        </p:nvSpPr>
        <p:spPr/>
        <p:txBody>
          <a:bodyPr/>
          <a:lstStyle>
            <a:lvl1pPr>
              <a:defRPr/>
            </a:lvl1pPr>
          </a:lstStyle>
          <a:p>
            <a:pPr>
              <a:defRPr/>
            </a:pPr>
            <a:r>
              <a:rPr lang="en-US"/>
              <a:t>Confidential &amp; for IFC Staff Only Working Draft – Discussion Paper Only</a:t>
            </a:r>
            <a:endParaRPr lang="en-US" dirty="0"/>
          </a:p>
        </p:txBody>
      </p:sp>
      <p:sp>
        <p:nvSpPr>
          <p:cNvPr id="132" name="Slide Number Placeholder 7"/>
          <p:cNvSpPr>
            <a:spLocks noGrp="1"/>
          </p:cNvSpPr>
          <p:nvPr>
            <p:ph type="sldNum" sz="quarter" idx="120"/>
          </p:nvPr>
        </p:nvSpPr>
        <p:spPr/>
        <p:txBody>
          <a:bodyPr/>
          <a:lstStyle>
            <a:lvl1pPr>
              <a:defRPr/>
            </a:lvl1pPr>
          </a:lstStyle>
          <a:p>
            <a:fld id="{401E7F0E-CF45-461E-B98D-4404F2810D03}" type="slidenum">
              <a:rPr lang="en-US"/>
              <a:pPr/>
              <a:t>‹#›</a:t>
            </a:fld>
            <a:endParaRPr lang="en-US"/>
          </a:p>
        </p:txBody>
      </p:sp>
    </p:spTree>
    <p:extLst>
      <p:ext uri="{BB962C8B-B14F-4D97-AF65-F5344CB8AC3E}">
        <p14:creationId xmlns:p14="http://schemas.microsoft.com/office/powerpoint/2010/main" val="29597966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136106"/>
          </a:xfrm>
        </p:spPr>
        <p:txBody>
          <a:bodyPr/>
          <a:lstStyle>
            <a:lvl1pPr algn="ctr">
              <a:defRPr/>
            </a:lvl1pPr>
          </a:lstStyle>
          <a:p>
            <a:pPr lvl="0"/>
            <a:r>
              <a:rPr lang="en-US" noProof="0"/>
              <a:t>Drag picture to placeholder or click icon to add</a:t>
            </a:r>
            <a:endParaRPr lang="en-US" noProof="0" dirty="0"/>
          </a:p>
        </p:txBody>
      </p:sp>
      <p:sp>
        <p:nvSpPr>
          <p:cNvPr id="2"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1">
                <a:solidFill>
                  <a:srgbClr val="FFFFFF"/>
                </a:solidFill>
              </a:defRPr>
            </a:lvl1pPr>
          </a:lstStyle>
          <a:p>
            <a:pPr lvl="0"/>
            <a:r>
              <a:rPr lang="en-US" dirty="0"/>
              <a:t>Click to edit Master text styles</a:t>
            </a:r>
          </a:p>
        </p:txBody>
      </p:sp>
      <p:sp>
        <p:nvSpPr>
          <p:cNvPr id="5" name="Rectangle 6"/>
          <p:cNvSpPr>
            <a:spLocks noGrp="1" noChangeArrowheads="1"/>
          </p:cNvSpPr>
          <p:nvPr>
            <p:ph type="sldNum" sz="quarter" idx="15"/>
          </p:nvPr>
        </p:nvSpPr>
        <p:spPr>
          <a:ln/>
        </p:spPr>
        <p:txBody>
          <a:bodyPr/>
          <a:lstStyle>
            <a:lvl1pPr>
              <a:defRPr/>
            </a:lvl1pPr>
          </a:lstStyle>
          <a:p>
            <a:fld id="{C6E51F3D-1C24-4D07-9BA8-EEFCB6189B31}" type="slidenum">
              <a:rPr lang="en-US"/>
              <a:pPr/>
              <a:t>‹#›</a:t>
            </a:fld>
            <a:endParaRPr lang="en-US"/>
          </a:p>
        </p:txBody>
      </p:sp>
      <p:sp>
        <p:nvSpPr>
          <p:cNvPr id="7"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737009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ull Bleed Photo">
    <p:spTree>
      <p:nvGrpSpPr>
        <p:cNvPr id="1" name=""/>
        <p:cNvGrpSpPr/>
        <p:nvPr/>
      </p:nvGrpSpPr>
      <p:grpSpPr>
        <a:xfrm>
          <a:off x="0" y="0"/>
          <a:ext cx="0" cy="0"/>
          <a:chOff x="0" y="0"/>
          <a:chExt cx="0" cy="0"/>
        </a:xfrm>
      </p:grpSpPr>
      <p:sp>
        <p:nvSpPr>
          <p:cNvPr id="7" name="Rectangle 9"/>
          <p:cNvSpPr>
            <a:spLocks noChangeArrowheads="1"/>
          </p:cNvSpPr>
          <p:nvPr/>
        </p:nvSpPr>
        <p:spPr bwMode="auto">
          <a:xfrm>
            <a:off x="5175250" y="5302250"/>
            <a:ext cx="3968750" cy="155575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sp>
        <p:nvSpPr>
          <p:cNvPr id="4" name="Picture Placeholder 3"/>
          <p:cNvSpPr>
            <a:spLocks noGrp="1"/>
          </p:cNvSpPr>
          <p:nvPr>
            <p:ph type="pic" sz="quarter" idx="10"/>
          </p:nvPr>
        </p:nvSpPr>
        <p:spPr>
          <a:xfrm>
            <a:off x="0" y="0"/>
            <a:ext cx="9144000" cy="6858000"/>
          </a:xfrm>
        </p:spPr>
        <p:txBody>
          <a:bodyPr/>
          <a:lstStyle>
            <a:lvl1pPr algn="ctr">
              <a:defRPr baseline="0"/>
            </a:lvl1pPr>
          </a:lstStyle>
          <a:p>
            <a:pPr lvl="0"/>
            <a:r>
              <a:rPr lang="en-US" noProof="0"/>
              <a:t>Drag picture to placeholder or click icon to add</a:t>
            </a:r>
            <a:endParaRPr lang="en-US" noProof="0" dirty="0"/>
          </a:p>
        </p:txBody>
      </p:sp>
      <p:sp>
        <p:nvSpPr>
          <p:cNvPr id="5"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0">
                <a:solidFill>
                  <a:schemeClr val="tx2">
                    <a:lumMod val="50000"/>
                    <a:lumOff val="50000"/>
                  </a:schemeClr>
                </a:solidFill>
              </a:defRPr>
            </a:lvl1pPr>
          </a:lstStyle>
          <a:p>
            <a:pPr lvl="0"/>
            <a:r>
              <a:rPr lang="en-US" dirty="0"/>
              <a:t>Click to edit Master text styles</a:t>
            </a:r>
          </a:p>
        </p:txBody>
      </p:sp>
    </p:spTree>
    <p:extLst>
      <p:ext uri="{BB962C8B-B14F-4D97-AF65-F5344CB8AC3E}">
        <p14:creationId xmlns:p14="http://schemas.microsoft.com/office/powerpoint/2010/main" val="40990185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n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32417"/>
            <a:ext cx="8445500" cy="5069416"/>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chemeClr val="tx1"/>
                </a:solidFill>
                <a:latin typeface="+mj-lt"/>
                <a:cs typeface="Andes ExtraLight"/>
              </a:defRPr>
            </a:lvl1pPr>
          </a:lstStyle>
          <a:p>
            <a:r>
              <a:rPr lang="en-US"/>
              <a:t>Click to edit Master title style</a:t>
            </a:r>
            <a:endParaRPr lang="en-US" dirty="0"/>
          </a:p>
        </p:txBody>
      </p:sp>
      <p:sp>
        <p:nvSpPr>
          <p:cNvPr id="4" name="Rectangle 6"/>
          <p:cNvSpPr>
            <a:spLocks noGrp="1" noChangeArrowheads="1"/>
          </p:cNvSpPr>
          <p:nvPr>
            <p:ph type="sldNum" sz="quarter" idx="19"/>
          </p:nvPr>
        </p:nvSpPr>
        <p:spPr>
          <a:ln/>
        </p:spPr>
        <p:txBody>
          <a:bodyPr/>
          <a:lstStyle>
            <a:lvl1pPr>
              <a:defRPr/>
            </a:lvl1pPr>
          </a:lstStyle>
          <a:p>
            <a:fld id="{853FFD69-67A9-4B0D-B908-B3D8BE970BDD}" type="slidenum">
              <a:rPr lang="en-US"/>
              <a:pPr/>
              <a:t>‹#›</a:t>
            </a:fld>
            <a:endParaRPr lang="en-US"/>
          </a:p>
        </p:txBody>
      </p:sp>
      <p:sp>
        <p:nvSpPr>
          <p:cNvPr id="6" name="Footer Placeholder 2"/>
          <p:cNvSpPr>
            <a:spLocks noGrp="1"/>
          </p:cNvSpPr>
          <p:nvPr>
            <p:ph type="ftr" sz="quarter" idx="20"/>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1853459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5048250"/>
          </a:xfrm>
        </p:spPr>
        <p:txBody>
          <a:bodyPr/>
          <a:lstStyle/>
          <a:p>
            <a:pPr lvl="0"/>
            <a:endParaRPr lang="en-US" noProof="0"/>
          </a:p>
        </p:txBody>
      </p:sp>
      <p:sp>
        <p:nvSpPr>
          <p:cNvPr id="6" name="Rectangle 6"/>
          <p:cNvSpPr>
            <a:spLocks noGrp="1" noChangeArrowheads="1"/>
          </p:cNvSpPr>
          <p:nvPr>
            <p:ph type="sldNum" sz="quarter" idx="20"/>
          </p:nvPr>
        </p:nvSpPr>
        <p:spPr>
          <a:ln/>
        </p:spPr>
        <p:txBody>
          <a:bodyPr/>
          <a:lstStyle>
            <a:lvl1pPr>
              <a:defRPr/>
            </a:lvl1pPr>
          </a:lstStyle>
          <a:p>
            <a:fld id="{58187ACF-9023-4E82-A01A-7F9C04247653}" type="slidenum">
              <a:rPr lang="en-US"/>
              <a:pPr/>
              <a:t>‹#›</a:t>
            </a:fld>
            <a:endParaRPr lang="en-US"/>
          </a:p>
        </p:txBody>
      </p:sp>
      <p:sp>
        <p:nvSpPr>
          <p:cNvPr id="7" name="Footer Placeholder 2"/>
          <p:cNvSpPr>
            <a:spLocks noGrp="1"/>
          </p:cNvSpPr>
          <p:nvPr>
            <p:ph type="ftr" sz="quarter" idx="21"/>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0029429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6" name="Rectangle 6"/>
          <p:cNvSpPr>
            <a:spLocks noGrp="1" noChangeArrowheads="1"/>
          </p:cNvSpPr>
          <p:nvPr>
            <p:ph type="sldNum" sz="quarter" idx="21"/>
          </p:nvPr>
        </p:nvSpPr>
        <p:spPr>
          <a:ln/>
        </p:spPr>
        <p:txBody>
          <a:bodyPr/>
          <a:lstStyle>
            <a:lvl1pPr>
              <a:defRPr/>
            </a:lvl1pPr>
          </a:lstStyle>
          <a:p>
            <a:fld id="{740B1146-4BCE-4E45-A87D-4A967ADC4B97}" type="slidenum">
              <a:rPr lang="en-US"/>
              <a:pPr/>
              <a:t>‹#›</a:t>
            </a:fld>
            <a:endParaRPr lang="en-US"/>
          </a:p>
        </p:txBody>
      </p:sp>
      <p:sp>
        <p:nvSpPr>
          <p:cNvPr id="7" name="Footer Placeholder 2"/>
          <p:cNvSpPr>
            <a:spLocks noGrp="1"/>
          </p:cNvSpPr>
          <p:nvPr>
            <p:ph type="ftr" sz="quarter" idx="22"/>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937620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6337491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Char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9" name="Chart Placeholder 4"/>
          <p:cNvSpPr>
            <a:spLocks noGrp="1"/>
          </p:cNvSpPr>
          <p:nvPr>
            <p:ph type="chart" sz="quarter" idx="21"/>
          </p:nvPr>
        </p:nvSpPr>
        <p:spPr>
          <a:xfrm>
            <a:off x="347133" y="1140883"/>
            <a:ext cx="4159249" cy="2461684"/>
          </a:xfrm>
        </p:spPr>
        <p:txBody>
          <a:bodyPr/>
          <a:lstStyle/>
          <a:p>
            <a:pPr lvl="0"/>
            <a:endParaRPr lang="en-US" noProof="0" dirty="0"/>
          </a:p>
        </p:txBody>
      </p:sp>
      <p:sp>
        <p:nvSpPr>
          <p:cNvPr id="14" name="Chart Placeholder 4"/>
          <p:cNvSpPr>
            <a:spLocks noGrp="1"/>
          </p:cNvSpPr>
          <p:nvPr>
            <p:ph type="chart" sz="quarter" idx="22"/>
          </p:nvPr>
        </p:nvSpPr>
        <p:spPr>
          <a:xfrm>
            <a:off x="351366" y="3716867"/>
            <a:ext cx="4159249" cy="2461684"/>
          </a:xfrm>
        </p:spPr>
        <p:txBody>
          <a:bodyPr/>
          <a:lstStyle/>
          <a:p>
            <a:pPr lvl="0"/>
            <a:endParaRPr lang="en-US" noProof="0" dirty="0"/>
          </a:p>
        </p:txBody>
      </p:sp>
      <p:sp>
        <p:nvSpPr>
          <p:cNvPr id="7" name="Rectangle 6"/>
          <p:cNvSpPr>
            <a:spLocks noGrp="1" noChangeArrowheads="1"/>
          </p:cNvSpPr>
          <p:nvPr>
            <p:ph type="sldNum" sz="quarter" idx="23"/>
          </p:nvPr>
        </p:nvSpPr>
        <p:spPr>
          <a:ln/>
        </p:spPr>
        <p:txBody>
          <a:bodyPr/>
          <a:lstStyle>
            <a:lvl1pPr>
              <a:defRPr/>
            </a:lvl1pPr>
          </a:lstStyle>
          <a:p>
            <a:fld id="{DB85AA83-C9DC-4C71-8A99-4730704C9F83}" type="slidenum">
              <a:rPr lang="en-US"/>
              <a:pPr/>
              <a:t>‹#›</a:t>
            </a:fld>
            <a:endParaRPr lang="en-US"/>
          </a:p>
        </p:txBody>
      </p:sp>
      <p:sp>
        <p:nvSpPr>
          <p:cNvPr id="10" name="Footer Placeholder 2"/>
          <p:cNvSpPr>
            <a:spLocks noGrp="1"/>
          </p:cNvSpPr>
          <p:nvPr>
            <p:ph type="ftr" sz="quarter" idx="24"/>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40617606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6" name="Table Placeholder 5"/>
          <p:cNvSpPr>
            <a:spLocks noGrp="1"/>
          </p:cNvSpPr>
          <p:nvPr>
            <p:ph type="tbl" sz="quarter" idx="13"/>
          </p:nvPr>
        </p:nvSpPr>
        <p:spPr>
          <a:xfrm>
            <a:off x="349779" y="968963"/>
            <a:ext cx="8529637" cy="5349287"/>
          </a:xfrm>
        </p:spPr>
        <p:txBody>
          <a:bodyPr>
            <a:normAutofit/>
          </a:bodyPr>
          <a:lstStyle>
            <a:lvl1pPr>
              <a:lnSpc>
                <a:spcPct val="100000"/>
              </a:lnSpc>
              <a:spcBef>
                <a:spcPts val="0"/>
              </a:spcBef>
              <a:defRPr sz="1200"/>
            </a:lvl1pPr>
          </a:lstStyle>
          <a:p>
            <a:pPr lvl="0"/>
            <a:endParaRPr lang="en-US" noProof="0" dirty="0"/>
          </a:p>
        </p:txBody>
      </p:sp>
      <p:sp>
        <p:nvSpPr>
          <p:cNvPr id="4" name="Rectangle 6"/>
          <p:cNvSpPr>
            <a:spLocks noGrp="1" noChangeArrowheads="1"/>
          </p:cNvSpPr>
          <p:nvPr>
            <p:ph type="sldNum" sz="quarter" idx="14"/>
          </p:nvPr>
        </p:nvSpPr>
        <p:spPr>
          <a:ln/>
        </p:spPr>
        <p:txBody>
          <a:bodyPr/>
          <a:lstStyle>
            <a:lvl1pPr>
              <a:defRPr/>
            </a:lvl1pPr>
          </a:lstStyle>
          <a:p>
            <a:fld id="{6C95A44E-289D-4321-81B0-1C385B2D7CBF}" type="slidenum">
              <a:rPr lang="en-US"/>
              <a:pPr/>
              <a:t>‹#›</a:t>
            </a:fld>
            <a:endParaRPr lang="en-US"/>
          </a:p>
        </p:txBody>
      </p:sp>
      <p:sp>
        <p:nvSpPr>
          <p:cNvPr id="5" name="Footer Placeholder 2"/>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3738156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p14="http://schemas.microsoft.com/office/powerpoint/2010/main" val="16231954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178402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ight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139A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a14="http://schemas.microsoft.com/office/drawing/2010/main"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28915760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ark Basic Divider">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6858000"/>
          </a:xfrm>
          <a:prstGeom prst="rect">
            <a:avLst/>
          </a:prstGeom>
          <a:solidFill>
            <a:srgbClr val="021F4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p>
        </p:txBody>
      </p:sp>
      <p:pic>
        <p:nvPicPr>
          <p:cNvPr id="5" name="Picture 4"/>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val="0"/>
              </a:ext>
            </a:extLst>
          </a:blip>
          <a:stretch>
            <a:fillRect/>
          </a:stretch>
        </p:blipFill>
        <p:spPr>
          <a:xfrm>
            <a:off x="6951336" y="3580"/>
            <a:ext cx="2192664" cy="43144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942138" cy="4359275"/>
          </a:xfrm>
          <a:prstGeom prst="rect">
            <a:avLst/>
          </a:prstGeom>
          <a:noFill/>
          <a:ln>
            <a:noFill/>
          </a:ln>
          <a:extLst>
            <a:ext uri="{909E8E84-426E-40DD-AFC4-6F175D3DCCD1}">
              <a14:hiddenFill xmlns:a14="http://schemas.microsoft.com/office/drawing/2010/main">
                <a:solidFill>
                  <a:srgbClr val="FFFFFF">
                    <a:alpha val="50000"/>
                  </a:srgbClr>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0900" y="0"/>
            <a:ext cx="2324100" cy="4362450"/>
          </a:xfrm>
          <a:prstGeom prst="rect">
            <a:avLst/>
          </a:prstGeom>
          <a:noFill/>
          <a:ln>
            <a:noFill/>
          </a:ln>
          <a:extLst>
            <a:ext uri="{909E8E84-426E-40DD-AFC4-6F175D3DCCD1}">
              <a14:hiddenFill xmlns:a14="http://schemas.microsoft.com/office/drawing/2010/main">
                <a:solidFill>
                  <a:srgbClr val="FFFFFF">
                    <a:alpha val="58000"/>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1"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2"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5"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1"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2"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7"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3"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4"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5" name="Rectangle 64"/>
          <p:cNvSpPr>
            <a:spLocks noChangeArrowheads="1"/>
          </p:cNvSpPr>
          <p:nvPr/>
        </p:nvSpPr>
        <p:spPr bwMode="auto">
          <a:xfrm>
            <a:off x="0" y="4292600"/>
            <a:ext cx="9144000" cy="176213"/>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grpSp>
        <p:nvGrpSpPr>
          <p:cNvPr id="66" name="Group 65"/>
          <p:cNvGrpSpPr>
            <a:grpSpLocks/>
          </p:cNvGrpSpPr>
          <p:nvPr/>
        </p:nvGrpSpPr>
        <p:grpSpPr bwMode="auto">
          <a:xfrm>
            <a:off x="6843713" y="6342063"/>
            <a:ext cx="1773237" cy="352425"/>
            <a:chOff x="490511" y="4563533"/>
            <a:chExt cx="5191655" cy="1030111"/>
          </a:xfrm>
        </p:grpSpPr>
        <p:pic>
          <p:nvPicPr>
            <p:cNvPr id="67" name="Picture 66"/>
            <p:cNvPicPr>
              <a:picLocks noChangeAspect="1"/>
            </p:cNvPicPr>
            <p:nvPr/>
          </p:nvPicPr>
          <p:blipFill>
            <a:blip r:embed="rId5" cstate="print">
              <a:extLst>
                <a:ext uri="{28A0092B-C50C-407E-A947-70E740481C1C}">
                  <a14:useLocalDpi xmlns:a14="http://schemas.microsoft.com/office/drawing/2010/main" val="0"/>
                </a:ext>
              </a:extLst>
            </a:blip>
            <a:srcRect l="19470"/>
            <a:stretch>
              <a:fillRect/>
            </a:stretch>
          </p:blipFill>
          <p:spPr bwMode="auto">
            <a:xfrm>
              <a:off x="1524000" y="4571932"/>
              <a:ext cx="4158166" cy="101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67" descr="NEW-WHITE-GRADIENT-GLOBES.png"/>
            <p:cNvPicPr>
              <a:picLocks noChangeAspect="1"/>
            </p:cNvPicPr>
            <p:nvPr/>
          </p:nvPicPr>
          <p:blipFill>
            <a:blip r:embed="rId6" cstate="print">
              <a:extLst>
                <a:ext uri="{28A0092B-C50C-407E-A947-70E740481C1C}">
                  <a14:useLocalDpi xmlns:a14="http://schemas.microsoft.com/office/drawing/2010/main" val="0"/>
                </a:ext>
              </a:extLst>
            </a:blip>
            <a:srcRect b="2667"/>
            <a:stretch>
              <a:fillRect/>
            </a:stretch>
          </p:blipFill>
          <p:spPr bwMode="auto">
            <a:xfrm>
              <a:off x="490511" y="4563533"/>
              <a:ext cx="1079501" cy="103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65910" y="2721693"/>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4523618"/>
            <a:ext cx="7328771" cy="1548191"/>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22885291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684213" y="6329363"/>
            <a:ext cx="21336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1003300" y="6356350"/>
            <a:ext cx="5707063" cy="365125"/>
          </a:xfrm>
          <a:prstGeom prst="rect">
            <a:avLst/>
          </a:prstGeom>
          <a:ln/>
        </p:spPr>
        <p:txBody>
          <a:bodyPr/>
          <a:lstStyle>
            <a:lvl1pPr>
              <a:defRPr/>
            </a:lvl1pPr>
          </a:lstStyle>
          <a:p>
            <a:pPr>
              <a:defRPr/>
            </a:pPr>
            <a:r>
              <a:rPr lang="en-US"/>
              <a:t>Confidential &amp; for IFC Staff Only Working Draft – Discussion Paper Only</a:t>
            </a:r>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FA5F061E-9660-4C0A-B131-F1FC7C3EBF7B}" type="slidenum">
              <a:rPr lang="en-US"/>
              <a:pPr>
                <a:defRPr/>
              </a:pPr>
              <a:t>‹#›</a:t>
            </a:fld>
            <a:endParaRPr lang="en-US"/>
          </a:p>
        </p:txBody>
      </p:sp>
    </p:spTree>
    <p:extLst>
      <p:ext uri="{BB962C8B-B14F-4D97-AF65-F5344CB8AC3E}">
        <p14:creationId xmlns:p14="http://schemas.microsoft.com/office/powerpoint/2010/main" val="21746366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a:xfrm>
            <a:off x="1003300" y="6356350"/>
            <a:ext cx="5707063" cy="365125"/>
          </a:xfrm>
          <a:prstGeom prst="rect">
            <a:avLst/>
          </a:prstGeom>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41205647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457200" y="6356350"/>
            <a:ext cx="2133600" cy="365125"/>
          </a:xfrm>
          <a:prstGeom prst="rect">
            <a:avLst/>
          </a:prstGeom>
        </p:spPr>
        <p:txBody>
          <a:bodyPr/>
          <a:lstStyle/>
          <a:p>
            <a:endParaRPr lang="ru-RU">
              <a:solidFill>
                <a:prstClr val="black">
                  <a:tint val="75000"/>
                </a:prstClr>
              </a:solidFill>
            </a:endParaRPr>
          </a:p>
        </p:txBody>
      </p:sp>
      <p:sp>
        <p:nvSpPr>
          <p:cNvPr id="5" name="Нижний колонтитул 4"/>
          <p:cNvSpPr>
            <a:spLocks noGrp="1"/>
          </p:cNvSpPr>
          <p:nvPr>
            <p:ph type="ftr" sz="quarter" idx="11"/>
          </p:nvPr>
        </p:nvSpPr>
        <p:spPr>
          <a:xfrm>
            <a:off x="3124200" y="6356350"/>
            <a:ext cx="2895600" cy="365125"/>
          </a:xfrm>
          <a:prstGeom prst="rect">
            <a:avLst/>
          </a:prstGeom>
        </p:spPr>
        <p:txBody>
          <a:bodyPr/>
          <a:lstStyle/>
          <a:p>
            <a:r>
              <a:rPr lang="en-US">
                <a:solidFill>
                  <a:prstClr val="black">
                    <a:tint val="75000"/>
                  </a:prstClr>
                </a:solidFill>
              </a:rPr>
              <a:t>Confidential &amp; for IFC Staff Only Working Draft – Discussion Paper Only</a:t>
            </a:r>
            <a:endParaRPr lang="ru-RU">
              <a:solidFill>
                <a:prstClr val="black">
                  <a:tint val="75000"/>
                </a:prstClr>
              </a:solidFill>
            </a:endParaRPr>
          </a:p>
        </p:txBody>
      </p:sp>
      <p:sp>
        <p:nvSpPr>
          <p:cNvPr id="6" name="Номер слайда 5"/>
          <p:cNvSpPr>
            <a:spLocks noGrp="1"/>
          </p:cNvSpPr>
          <p:nvPr>
            <p:ph type="sldNum" sz="quarter" idx="12"/>
          </p:nvPr>
        </p:nvSpPr>
        <p:spPr>
          <a:xfrm>
            <a:off x="6553200" y="6356350"/>
            <a:ext cx="2133600" cy="365125"/>
          </a:xfrm>
          <a:prstGeom prst="rect">
            <a:avLst/>
          </a:prstGeom>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79445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Full Page with Sub-Title">
    <p:spTree>
      <p:nvGrpSpPr>
        <p:cNvPr id="1" name=""/>
        <p:cNvGrpSpPr/>
        <p:nvPr/>
      </p:nvGrpSpPr>
      <p:grpSpPr>
        <a:xfrm>
          <a:off x="0" y="0"/>
          <a:ext cx="0" cy="0"/>
          <a:chOff x="0" y="0"/>
          <a:chExt cx="0" cy="0"/>
        </a:xfrm>
      </p:grpSpPr>
      <p:sp>
        <p:nvSpPr>
          <p:cNvPr id="5"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a:xfrm>
            <a:off x="1003300" y="6356350"/>
            <a:ext cx="5707063" cy="365125"/>
          </a:xfrm>
          <a:prstGeom prst="rect">
            <a:avLst/>
          </a:prstGeom>
        </p:spPr>
        <p:txBody>
          <a:bodyPr/>
          <a:lstStyle>
            <a:lvl1pPr>
              <a:defRPr/>
            </a:lvl1pPr>
          </a:lstStyle>
          <a:p>
            <a:pPr>
              <a:defRPr/>
            </a:pPr>
            <a:r>
              <a:rPr lang="en-US"/>
              <a:t>Confidential &amp; for IFC Staff Only Working Draft – Discussion Paper Only</a:t>
            </a:r>
            <a:endParaRPr lang="en-US" dirty="0"/>
          </a:p>
        </p:txBody>
      </p:sp>
      <p:sp>
        <p:nvSpPr>
          <p:cNvPr id="9" name="Slide Number Placeholder 9"/>
          <p:cNvSpPr>
            <a:spLocks noGrp="1"/>
          </p:cNvSpPr>
          <p:nvPr>
            <p:ph type="sldNum" sz="quarter" idx="16"/>
          </p:nvPr>
        </p:nvSpPr>
        <p:spPr>
          <a:xfrm>
            <a:off x="357188" y="6350000"/>
            <a:ext cx="552450" cy="358775"/>
          </a:xfrm>
          <a:prstGeom prst="rect">
            <a:avLst/>
          </a:prstGeom>
        </p:spPr>
        <p:txBody>
          <a:bodyPr/>
          <a:lstStyle>
            <a:lvl1pPr>
              <a:defRPr/>
            </a:lvl1pPr>
          </a:lstStyle>
          <a:p>
            <a:fld id="{A0FEAB46-6E44-45D3-9C34-F41328498F7F}" type="slidenum">
              <a:rPr lang="en-US"/>
              <a:pPr/>
              <a:t>‹#›</a:t>
            </a:fld>
            <a:endParaRPr lang="en-US"/>
          </a:p>
        </p:txBody>
      </p:sp>
    </p:spTree>
    <p:extLst>
      <p:ext uri="{BB962C8B-B14F-4D97-AF65-F5344CB8AC3E}">
        <p14:creationId xmlns:p14="http://schemas.microsoft.com/office/powerpoint/2010/main" val="1424670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p>
        </p:txBody>
      </p:sp>
      <p:sp>
        <p:nvSpPr>
          <p:cNvPr id="5"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7DBC2C37-2D4B-4345-A7DD-F7D66EA369B3}" type="slidenum">
              <a:rPr lang="en-US"/>
              <a:pPr>
                <a:defRPr/>
              </a:pPr>
              <a:t>‹#›</a:t>
            </a:fld>
            <a:endParaRPr lang="en-US"/>
          </a:p>
        </p:txBody>
      </p:sp>
    </p:spTree>
    <p:extLst>
      <p:ext uri="{BB962C8B-B14F-4D97-AF65-F5344CB8AC3E}">
        <p14:creationId xmlns:p14="http://schemas.microsoft.com/office/powerpoint/2010/main" val="33265071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p:cNvSpPr>
            <a:spLocks noGrp="1" noChangeArrowheads="1"/>
          </p:cNvSpPr>
          <p:nvPr>
            <p:ph type="sldNum" sz="quarter" idx="15"/>
          </p:nvPr>
        </p:nvSpPr>
        <p:spPr>
          <a:ln/>
        </p:spPr>
        <p:txBody>
          <a:bodyPr/>
          <a:lstStyle>
            <a:lvl1pPr>
              <a:defRPr/>
            </a:lvl1pPr>
          </a:lstStyle>
          <a:p>
            <a:fld id="{20874C12-267B-4487-B25C-974A02159B36}" type="slidenum">
              <a:rPr lang="en-US"/>
              <a:pPr/>
              <a:t>‹#›</a:t>
            </a:fld>
            <a:endParaRPr lang="en-US"/>
          </a:p>
        </p:txBody>
      </p:sp>
      <p:sp>
        <p:nvSpPr>
          <p:cNvPr id="8"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10158688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p:cNvSpPr>
            <a:spLocks noGrp="1" noChangeArrowheads="1"/>
          </p:cNvSpPr>
          <p:nvPr>
            <p:ph type="sldNum" sz="quarter" idx="15"/>
          </p:nvPr>
        </p:nvSpPr>
        <p:spPr>
          <a:ln/>
        </p:spPr>
        <p:txBody>
          <a:bodyPr/>
          <a:lstStyle>
            <a:lvl1pPr>
              <a:defRPr/>
            </a:lvl1pPr>
          </a:lstStyle>
          <a:p>
            <a:fld id="{406C07DE-D5DE-4151-93B6-93C5DBD69038}" type="slidenum">
              <a:rPr lang="en-US"/>
              <a:pPr/>
              <a:t>‹#›</a:t>
            </a:fld>
            <a:endParaRPr lang="en-US"/>
          </a:p>
        </p:txBody>
      </p:sp>
      <p:sp>
        <p:nvSpPr>
          <p:cNvPr id="10" name="Footer Placeholder 2"/>
          <p:cNvSpPr>
            <a:spLocks noGrp="1"/>
          </p:cNvSpPr>
          <p:nvPr>
            <p:ph type="ftr" sz="quarter" idx="16"/>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27813883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800">
              <a:solidFill>
                <a:prstClr val="black"/>
              </a:solidFill>
              <a:latin typeface="Trebuchet MS"/>
            </a:endParaRPr>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129507533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4" name="Freeform 1682"/>
          <p:cNvSpPr>
            <a:spLocks/>
          </p:cNvSpPr>
          <p:nvPr/>
        </p:nvSpPr>
        <p:spPr bwMode="auto">
          <a:xfrm flipH="1">
            <a:off x="6380163" y="615950"/>
            <a:ext cx="1014412" cy="1895475"/>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p:cNvSpPr>
            <a:spLocks/>
          </p:cNvSpPr>
          <p:nvPr/>
        </p:nvSpPr>
        <p:spPr bwMode="auto">
          <a:xfrm flipH="1">
            <a:off x="7410450" y="3175"/>
            <a:ext cx="712788" cy="5842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9"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10"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8"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0"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3"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7"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8"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9"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0"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5"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2"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324" name="Title 323"/>
          <p:cNvSpPr>
            <a:spLocks noGrp="1"/>
          </p:cNvSpPr>
          <p:nvPr>
            <p:ph type="title"/>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p:cNvSpPr>
            <a:spLocks noGrp="1"/>
          </p:cNvSpPr>
          <p:nvPr>
            <p:ph type="ftr" sz="quarter" idx="11"/>
          </p:nvPr>
        </p:nvSpPr>
        <p:spPr/>
        <p:txBody>
          <a:bodyPr/>
          <a:lstStyle>
            <a:lvl1pPr>
              <a:defRPr/>
            </a:lvl1pPr>
          </a:lstStyle>
          <a:p>
            <a:pPr>
              <a:defRPr/>
            </a:pPr>
            <a:r>
              <a:rPr lang="en-US"/>
              <a:t>Footer</a:t>
            </a:r>
            <a:endParaRPr lang="en-US" dirty="0"/>
          </a:p>
        </p:txBody>
      </p:sp>
      <p:sp>
        <p:nvSpPr>
          <p:cNvPr id="64" name="Slide Number Placeholder 7"/>
          <p:cNvSpPr>
            <a:spLocks noGrp="1"/>
          </p:cNvSpPr>
          <p:nvPr>
            <p:ph type="sldNum" sz="quarter" idx="12"/>
          </p:nvPr>
        </p:nvSpPr>
        <p:spPr/>
        <p:txBody>
          <a:bodyPr/>
          <a:lstStyle>
            <a:lvl1pPr>
              <a:defRPr/>
            </a:lvl1pPr>
          </a:lstStyle>
          <a:p>
            <a:fld id="{72642F94-FFF2-4479-85EB-FC8AFE3AAFCD}" type="slidenum">
              <a:rPr lang="en-US"/>
              <a:pPr/>
              <a:t>‹#›</a:t>
            </a:fld>
            <a:endParaRPr lang="en-US"/>
          </a:p>
        </p:txBody>
      </p:sp>
    </p:spTree>
    <p:extLst>
      <p:ext uri="{BB962C8B-B14F-4D97-AF65-F5344CB8AC3E}">
        <p14:creationId xmlns:p14="http://schemas.microsoft.com/office/powerpoint/2010/main" val="2449974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4" name="Line 1086"/>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 name="Line 1087"/>
          <p:cNvSpPr>
            <a:spLocks noChangeShapeType="1"/>
          </p:cNvSpPr>
          <p:nvPr/>
        </p:nvSpPr>
        <p:spPr bwMode="auto">
          <a:xfrm>
            <a:off x="484188" y="617538"/>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Rectangle 1088"/>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7" name="Rectangle 1089"/>
          <p:cNvSpPr>
            <a:spLocks noChangeArrowheads="1"/>
          </p:cNvSpPr>
          <p:nvPr/>
        </p:nvSpPr>
        <p:spPr bwMode="auto">
          <a:xfrm>
            <a:off x="484188" y="61753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8" name="Freeform 1098"/>
          <p:cNvSpPr>
            <a:spLocks/>
          </p:cNvSpPr>
          <p:nvPr/>
        </p:nvSpPr>
        <p:spPr bwMode="auto">
          <a:xfrm>
            <a:off x="487363" y="617538"/>
            <a:ext cx="3175" cy="1587"/>
          </a:xfrm>
          <a:custGeom>
            <a:avLst/>
            <a:gdLst>
              <a:gd name="T0" fmla="*/ 0 w 2"/>
              <a:gd name="T1" fmla="*/ 0 h 1587"/>
              <a:gd name="T2" fmla="*/ 2 w 2"/>
              <a:gd name="T3" fmla="*/ 0 h 1587"/>
              <a:gd name="T4" fmla="*/ 2 w 2"/>
              <a:gd name="T5" fmla="*/ 0 h 1587"/>
              <a:gd name="T6" fmla="*/ 2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 w 2"/>
              <a:gd name="T35" fmla="*/ 0 h 1587"/>
              <a:gd name="T36" fmla="*/ 2 w 2"/>
              <a:gd name="T37" fmla="*/ 0 h 1587"/>
              <a:gd name="T38" fmla="*/ 2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115"/>
          <p:cNvSpPr>
            <a:spLocks/>
          </p:cNvSpPr>
          <p:nvPr/>
        </p:nvSpPr>
        <p:spPr bwMode="auto">
          <a:xfrm>
            <a:off x="458788" y="473075"/>
            <a:ext cx="3175" cy="3175"/>
          </a:xfrm>
          <a:custGeom>
            <a:avLst/>
            <a:gdLst>
              <a:gd name="T0" fmla="*/ 0 w 2"/>
              <a:gd name="T1" fmla="*/ 2 h 2"/>
              <a:gd name="T2" fmla="*/ 0 w 2"/>
              <a:gd name="T3" fmla="*/ 2 h 2"/>
              <a:gd name="T4" fmla="*/ 0 w 2"/>
              <a:gd name="T5" fmla="*/ 2 h 2"/>
              <a:gd name="T6" fmla="*/ 0 w 2"/>
              <a:gd name="T7" fmla="*/ 2 h 2"/>
              <a:gd name="T8" fmla="*/ 0 w 2"/>
              <a:gd name="T9" fmla="*/ 2 h 2"/>
              <a:gd name="T10" fmla="*/ 0 w 2"/>
              <a:gd name="T11" fmla="*/ 2 h 2"/>
              <a:gd name="T12" fmla="*/ 2 w 2"/>
              <a:gd name="T13" fmla="*/ 2 h 2"/>
              <a:gd name="T14" fmla="*/ 2 w 2"/>
              <a:gd name="T15" fmla="*/ 2 h 2"/>
              <a:gd name="T16" fmla="*/ 2 w 2"/>
              <a:gd name="T17" fmla="*/ 0 h 2"/>
              <a:gd name="T18" fmla="*/ 0 w 2"/>
              <a:gd name="T19" fmla="*/ 2 h 2"/>
              <a:gd name="T20" fmla="*/ 0 w 2"/>
              <a:gd name="T21" fmla="*/ 2 h 2"/>
              <a:gd name="T22" fmla="*/ 0 w 2"/>
              <a:gd name="T23" fmla="*/ 2 h 2"/>
              <a:gd name="T24" fmla="*/ 0 w 2"/>
              <a:gd name="T25" fmla="*/ 2 h 2"/>
              <a:gd name="T26" fmla="*/ 0 w 2"/>
              <a:gd name="T27" fmla="*/ 2 h 2"/>
              <a:gd name="T28" fmla="*/ 2 w 2"/>
              <a:gd name="T29" fmla="*/ 2 h 2"/>
              <a:gd name="T30" fmla="*/ 2 w 2"/>
              <a:gd name="T31" fmla="*/ 2 h 2"/>
              <a:gd name="T32" fmla="*/ 2 w 2"/>
              <a:gd name="T33" fmla="*/ 2 h 2"/>
              <a:gd name="T34" fmla="*/ 2 w 2"/>
              <a:gd name="T35" fmla="*/ 2 h 2"/>
              <a:gd name="T36" fmla="*/ 2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2 w 2"/>
              <a:gd name="T55" fmla="*/ 2 h 2"/>
              <a:gd name="T56" fmla="*/ 0 w 2"/>
              <a:gd name="T57" fmla="*/ 2 h 2"/>
              <a:gd name="T58" fmla="*/ 2 w 2"/>
              <a:gd name="T59" fmla="*/ 2 h 2"/>
              <a:gd name="T60" fmla="*/ 2 w 2"/>
              <a:gd name="T61" fmla="*/ 2 h 2"/>
              <a:gd name="T62" fmla="*/ 2 w 2"/>
              <a:gd name="T63" fmla="*/ 2 h 2"/>
              <a:gd name="T64" fmla="*/ 0 w 2"/>
              <a:gd name="T65" fmla="*/ 2 h 2"/>
              <a:gd name="T66" fmla="*/ 0 w 2"/>
              <a:gd name="T67" fmla="*/ 2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20"/>
          <p:cNvSpPr>
            <a:spLocks/>
          </p:cNvSpPr>
          <p:nvPr/>
        </p:nvSpPr>
        <p:spPr bwMode="auto">
          <a:xfrm>
            <a:off x="458788" y="463550"/>
            <a:ext cx="3175" cy="3175"/>
          </a:xfrm>
          <a:custGeom>
            <a:avLst/>
            <a:gdLst>
              <a:gd name="T0" fmla="*/ 0 w 2"/>
              <a:gd name="T1" fmla="*/ 0 h 2"/>
              <a:gd name="T2" fmla="*/ 0 w 2"/>
              <a:gd name="T3" fmla="*/ 2 h 2"/>
              <a:gd name="T4" fmla="*/ 0 w 2"/>
              <a:gd name="T5" fmla="*/ 2 h 2"/>
              <a:gd name="T6" fmla="*/ 0 w 2"/>
              <a:gd name="T7" fmla="*/ 2 h 2"/>
              <a:gd name="T8" fmla="*/ 2 w 2"/>
              <a:gd name="T9" fmla="*/ 2 h 2"/>
              <a:gd name="T10" fmla="*/ 2 w 2"/>
              <a:gd name="T11" fmla="*/ 0 h 2"/>
              <a:gd name="T12" fmla="*/ 2 w 2"/>
              <a:gd name="T13" fmla="*/ 0 h 2"/>
              <a:gd name="T14" fmla="*/ 2 w 2"/>
              <a:gd name="T15" fmla="*/ 0 h 2"/>
              <a:gd name="T16" fmla="*/ 0 w 2"/>
              <a:gd name="T17" fmla="*/ 0 h 2"/>
              <a:gd name="T18" fmla="*/ 0 w 2"/>
              <a:gd name="T19" fmla="*/ 2 h 2"/>
              <a:gd name="T20" fmla="*/ 0 w 2"/>
              <a:gd name="T21" fmla="*/ 2 h 2"/>
              <a:gd name="T22" fmla="*/ 2 w 2"/>
              <a:gd name="T23" fmla="*/ 0 h 2"/>
              <a:gd name="T24" fmla="*/ 2 w 2"/>
              <a:gd name="T25" fmla="*/ 0 h 2"/>
              <a:gd name="T26" fmla="*/ 2 w 2"/>
              <a:gd name="T27" fmla="*/ 0 h 2"/>
              <a:gd name="T28" fmla="*/ 2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2 w 2"/>
              <a:gd name="T47" fmla="*/ 2 h 2"/>
              <a:gd name="T48" fmla="*/ 0 w 2"/>
              <a:gd name="T49" fmla="*/ 2 h 2"/>
              <a:gd name="T50" fmla="*/ 0 w 2"/>
              <a:gd name="T51" fmla="*/ 2 h 2"/>
              <a:gd name="T52" fmla="*/ 2 w 2"/>
              <a:gd name="T53" fmla="*/ 2 h 2"/>
              <a:gd name="T54" fmla="*/ 2 w 2"/>
              <a:gd name="T55" fmla="*/ 2 h 2"/>
              <a:gd name="T56" fmla="*/ 2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1134"/>
          <p:cNvSpPr>
            <a:spLocks/>
          </p:cNvSpPr>
          <p:nvPr/>
        </p:nvSpPr>
        <p:spPr bwMode="auto">
          <a:xfrm>
            <a:off x="703263" y="514350"/>
            <a:ext cx="3175" cy="6350"/>
          </a:xfrm>
          <a:custGeom>
            <a:avLst/>
            <a:gdLst>
              <a:gd name="T0" fmla="*/ 2 w 2"/>
              <a:gd name="T1" fmla="*/ 4 h 4"/>
              <a:gd name="T2" fmla="*/ 2 w 2"/>
              <a:gd name="T3" fmla="*/ 4 h 4"/>
              <a:gd name="T4" fmla="*/ 2 w 2"/>
              <a:gd name="T5" fmla="*/ 4 h 4"/>
              <a:gd name="T6" fmla="*/ 2 w 2"/>
              <a:gd name="T7" fmla="*/ 2 h 4"/>
              <a:gd name="T8" fmla="*/ 2 w 2"/>
              <a:gd name="T9" fmla="*/ 0 h 4"/>
              <a:gd name="T10" fmla="*/ 2 w 2"/>
              <a:gd name="T11" fmla="*/ 0 h 4"/>
              <a:gd name="T12" fmla="*/ 2 w 2"/>
              <a:gd name="T13" fmla="*/ 0 h 4"/>
              <a:gd name="T14" fmla="*/ 0 w 2"/>
              <a:gd name="T15" fmla="*/ 2 h 4"/>
              <a:gd name="T16" fmla="*/ 2 w 2"/>
              <a:gd name="T17" fmla="*/ 4 h 4"/>
              <a:gd name="T18" fmla="*/ 2 w 2"/>
              <a:gd name="T19" fmla="*/ 2 h 4"/>
              <a:gd name="T20" fmla="*/ 2 w 2"/>
              <a:gd name="T21" fmla="*/ 2 h 4"/>
              <a:gd name="T22" fmla="*/ 2 w 2"/>
              <a:gd name="T23" fmla="*/ 0 h 4"/>
              <a:gd name="T24" fmla="*/ 2 w 2"/>
              <a:gd name="T25" fmla="*/ 2 h 4"/>
              <a:gd name="T26" fmla="*/ 2 w 2"/>
              <a:gd name="T27" fmla="*/ 2 h 4"/>
              <a:gd name="T28" fmla="*/ 2 w 2"/>
              <a:gd name="T29" fmla="*/ 2 h 4"/>
              <a:gd name="T30" fmla="*/ 2 w 2"/>
              <a:gd name="T31" fmla="*/ 2 h 4"/>
              <a:gd name="T32" fmla="*/ 2 w 2"/>
              <a:gd name="T33" fmla="*/ 2 h 4"/>
              <a:gd name="T34" fmla="*/ 2 w 2"/>
              <a:gd name="T35" fmla="*/ 2 h 4"/>
              <a:gd name="T36" fmla="*/ 2 w 2"/>
              <a:gd name="T37" fmla="*/ 2 h 4"/>
              <a:gd name="T38" fmla="*/ 2 w 2"/>
              <a:gd name="T39" fmla="*/ 2 h 4"/>
              <a:gd name="T40" fmla="*/ 2 w 2"/>
              <a:gd name="T41" fmla="*/ 2 h 4"/>
              <a:gd name="T42" fmla="*/ 2 w 2"/>
              <a:gd name="T43" fmla="*/ 2 h 4"/>
              <a:gd name="T44" fmla="*/ 2 w 2"/>
              <a:gd name="T45" fmla="*/ 2 h 4"/>
              <a:gd name="T46" fmla="*/ 2 w 2"/>
              <a:gd name="T47" fmla="*/ 2 h 4"/>
              <a:gd name="T48" fmla="*/ 2 w 2"/>
              <a:gd name="T49" fmla="*/ 2 h 4"/>
              <a:gd name="T50" fmla="*/ 2 w 2"/>
              <a:gd name="T51" fmla="*/ 2 h 4"/>
              <a:gd name="T52" fmla="*/ 0 w 2"/>
              <a:gd name="T53" fmla="*/ 2 h 4"/>
              <a:gd name="T54" fmla="*/ 2 w 2"/>
              <a:gd name="T55" fmla="*/ 4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141"/>
          <p:cNvSpPr>
            <a:spLocks/>
          </p:cNvSpPr>
          <p:nvPr/>
        </p:nvSpPr>
        <p:spPr bwMode="auto">
          <a:xfrm>
            <a:off x="706438" y="479425"/>
            <a:ext cx="1587" cy="6350"/>
          </a:xfrm>
          <a:custGeom>
            <a:avLst/>
            <a:gdLst>
              <a:gd name="T0" fmla="*/ 0 w 1587"/>
              <a:gd name="T1" fmla="*/ 4 h 4"/>
              <a:gd name="T2" fmla="*/ 0 w 1587"/>
              <a:gd name="T3" fmla="*/ 2 h 4"/>
              <a:gd name="T4" fmla="*/ 0 w 1587"/>
              <a:gd name="T5" fmla="*/ 0 h 4"/>
              <a:gd name="T6" fmla="*/ 0 w 1587"/>
              <a:gd name="T7" fmla="*/ 0 h 4"/>
              <a:gd name="T8" fmla="*/ 0 w 1587"/>
              <a:gd name="T9" fmla="*/ 2 h 4"/>
              <a:gd name="T10" fmla="*/ 0 w 1587"/>
              <a:gd name="T11" fmla="*/ 2 h 4"/>
              <a:gd name="T12" fmla="*/ 0 w 1587"/>
              <a:gd name="T13" fmla="*/ 4 h 4"/>
              <a:gd name="T14" fmla="*/ 0 w 1587"/>
              <a:gd name="T15" fmla="*/ 2 h 4"/>
              <a:gd name="T16" fmla="*/ 0 w 1587"/>
              <a:gd name="T17" fmla="*/ 2 h 4"/>
              <a:gd name="T18" fmla="*/ 0 w 1587"/>
              <a:gd name="T19" fmla="*/ 2 h 4"/>
              <a:gd name="T20" fmla="*/ 0 w 1587"/>
              <a:gd name="T21" fmla="*/ 2 h 4"/>
              <a:gd name="T22" fmla="*/ 0 w 1587"/>
              <a:gd name="T23" fmla="*/ 2 h 4"/>
              <a:gd name="T24" fmla="*/ 0 w 1587"/>
              <a:gd name="T25" fmla="*/ 2 h 4"/>
              <a:gd name="T26" fmla="*/ 0 w 1587"/>
              <a:gd name="T27" fmla="*/ 2 h 4"/>
              <a:gd name="T28" fmla="*/ 0 w 1587"/>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1148"/>
          <p:cNvSpPr>
            <a:spLocks/>
          </p:cNvSpPr>
          <p:nvPr/>
        </p:nvSpPr>
        <p:spPr bwMode="auto">
          <a:xfrm>
            <a:off x="693738" y="460375"/>
            <a:ext cx="3175" cy="3175"/>
          </a:xfrm>
          <a:custGeom>
            <a:avLst/>
            <a:gdLst>
              <a:gd name="T0" fmla="*/ 2 w 2"/>
              <a:gd name="T1" fmla="*/ 2 h 2"/>
              <a:gd name="T2" fmla="*/ 2 w 2"/>
              <a:gd name="T3" fmla="*/ 0 h 2"/>
              <a:gd name="T4" fmla="*/ 2 w 2"/>
              <a:gd name="T5" fmla="*/ 0 h 2"/>
              <a:gd name="T6" fmla="*/ 2 w 2"/>
              <a:gd name="T7" fmla="*/ 0 h 2"/>
              <a:gd name="T8" fmla="*/ 2 w 2"/>
              <a:gd name="T9" fmla="*/ 0 h 2"/>
              <a:gd name="T10" fmla="*/ 0 w 2"/>
              <a:gd name="T11" fmla="*/ 0 h 2"/>
              <a:gd name="T12" fmla="*/ 0 w 2"/>
              <a:gd name="T13" fmla="*/ 0 h 2"/>
              <a:gd name="T14" fmla="*/ 0 w 2"/>
              <a:gd name="T15" fmla="*/ 2 h 2"/>
              <a:gd name="T16" fmla="*/ 0 w 2"/>
              <a:gd name="T17" fmla="*/ 2 h 2"/>
              <a:gd name="T18" fmla="*/ 0 w 2"/>
              <a:gd name="T19" fmla="*/ 2 h 2"/>
              <a:gd name="T20" fmla="*/ 2 w 2"/>
              <a:gd name="T21" fmla="*/ 2 h 2"/>
              <a:gd name="T22" fmla="*/ 2 w 2"/>
              <a:gd name="T23" fmla="*/ 2 h 2"/>
              <a:gd name="T24" fmla="*/ 2 w 2"/>
              <a:gd name="T25" fmla="*/ 0 h 2"/>
              <a:gd name="T26" fmla="*/ 2 w 2"/>
              <a:gd name="T27" fmla="*/ 0 h 2"/>
              <a:gd name="T28" fmla="*/ 2 w 2"/>
              <a:gd name="T29" fmla="*/ 0 h 2"/>
              <a:gd name="T30" fmla="*/ 0 w 2"/>
              <a:gd name="T31" fmla="*/ 2 h 2"/>
              <a:gd name="T32" fmla="*/ 2 w 2"/>
              <a:gd name="T33" fmla="*/ 2 h 2"/>
              <a:gd name="T34" fmla="*/ 2 w 2"/>
              <a:gd name="T35" fmla="*/ 0 h 2"/>
              <a:gd name="T36" fmla="*/ 0 w 2"/>
              <a:gd name="T37" fmla="*/ 2 h 2"/>
              <a:gd name="T38" fmla="*/ 2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2 w 2"/>
              <a:gd name="T59" fmla="*/ 2 h 2"/>
              <a:gd name="T60" fmla="*/ 2 w 2"/>
              <a:gd name="T61" fmla="*/ 2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1150"/>
          <p:cNvSpPr>
            <a:spLocks/>
          </p:cNvSpPr>
          <p:nvPr/>
        </p:nvSpPr>
        <p:spPr bwMode="auto">
          <a:xfrm>
            <a:off x="684213" y="447675"/>
            <a:ext cx="1587" cy="3175"/>
          </a:xfrm>
          <a:custGeom>
            <a:avLst/>
            <a:gdLst>
              <a:gd name="T0" fmla="*/ 0 w 1587"/>
              <a:gd name="T1" fmla="*/ 2 h 2"/>
              <a:gd name="T2" fmla="*/ 0 w 1587"/>
              <a:gd name="T3" fmla="*/ 0 h 2"/>
              <a:gd name="T4" fmla="*/ 0 w 1587"/>
              <a:gd name="T5" fmla="*/ 2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1152"/>
          <p:cNvSpPr>
            <a:spLocks/>
          </p:cNvSpPr>
          <p:nvPr/>
        </p:nvSpPr>
        <p:spPr bwMode="auto">
          <a:xfrm>
            <a:off x="684213" y="447675"/>
            <a:ext cx="3175" cy="3175"/>
          </a:xfrm>
          <a:custGeom>
            <a:avLst/>
            <a:gdLst>
              <a:gd name="T0" fmla="*/ 2 w 2"/>
              <a:gd name="T1" fmla="*/ 0 h 2"/>
              <a:gd name="T2" fmla="*/ 0 w 2"/>
              <a:gd name="T3" fmla="*/ 0 h 2"/>
              <a:gd name="T4" fmla="*/ 0 w 2"/>
              <a:gd name="T5" fmla="*/ 0 h 2"/>
              <a:gd name="T6" fmla="*/ 0 w 2"/>
              <a:gd name="T7" fmla="*/ 0 h 2"/>
              <a:gd name="T8" fmla="*/ 0 w 2"/>
              <a:gd name="T9" fmla="*/ 2 h 2"/>
              <a:gd name="T10" fmla="*/ 2 w 2"/>
              <a:gd name="T11" fmla="*/ 2 h 2"/>
              <a:gd name="T12" fmla="*/ 2 w 2"/>
              <a:gd name="T13" fmla="*/ 0 h 2"/>
              <a:gd name="T14" fmla="*/ 0 w 2"/>
              <a:gd name="T15" fmla="*/ 0 h 2"/>
              <a:gd name="T16" fmla="*/ 0 w 2"/>
              <a:gd name="T17" fmla="*/ 0 h 2"/>
              <a:gd name="T18" fmla="*/ 0 w 2"/>
              <a:gd name="T19" fmla="*/ 0 h 2"/>
              <a:gd name="T20" fmla="*/ 0 w 2"/>
              <a:gd name="T21" fmla="*/ 2 h 2"/>
              <a:gd name="T22" fmla="*/ 2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1154"/>
          <p:cNvSpPr>
            <a:spLocks/>
          </p:cNvSpPr>
          <p:nvPr/>
        </p:nvSpPr>
        <p:spPr bwMode="auto">
          <a:xfrm>
            <a:off x="665163" y="43497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 name="Freeform 1156"/>
          <p:cNvSpPr>
            <a:spLocks/>
          </p:cNvSpPr>
          <p:nvPr/>
        </p:nvSpPr>
        <p:spPr bwMode="auto">
          <a:xfrm>
            <a:off x="665163" y="431800"/>
            <a:ext cx="3175" cy="3175"/>
          </a:xfrm>
          <a:custGeom>
            <a:avLst/>
            <a:gdLst>
              <a:gd name="T0" fmla="*/ 2 w 2"/>
              <a:gd name="T1" fmla="*/ 2 h 2"/>
              <a:gd name="T2" fmla="*/ 0 w 2"/>
              <a:gd name="T3" fmla="*/ 0 h 2"/>
              <a:gd name="T4" fmla="*/ 0 w 2"/>
              <a:gd name="T5" fmla="*/ 0 h 2"/>
              <a:gd name="T6" fmla="*/ 0 w 2"/>
              <a:gd name="T7" fmla="*/ 2 h 2"/>
              <a:gd name="T8" fmla="*/ 2 w 2"/>
              <a:gd name="T9" fmla="*/ 2 h 2"/>
              <a:gd name="T10" fmla="*/ 2 w 2"/>
              <a:gd name="T11" fmla="*/ 2 h 2"/>
              <a:gd name="T12" fmla="*/ 2 w 2"/>
              <a:gd name="T13" fmla="*/ 2 h 2"/>
              <a:gd name="T14" fmla="*/ 0 w 2"/>
              <a:gd name="T15" fmla="*/ 0 h 2"/>
              <a:gd name="T16" fmla="*/ 0 w 2"/>
              <a:gd name="T17" fmla="*/ 0 h 2"/>
              <a:gd name="T18" fmla="*/ 0 w 2"/>
              <a:gd name="T19" fmla="*/ 2 h 2"/>
              <a:gd name="T20" fmla="*/ 2 w 2"/>
              <a:gd name="T21" fmla="*/ 2 h 2"/>
              <a:gd name="T22" fmla="*/ 2 w 2"/>
              <a:gd name="T23" fmla="*/ 2 h 2"/>
              <a:gd name="T24" fmla="*/ 2 w 2"/>
              <a:gd name="T25" fmla="*/ 2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8" name="Freeform 1163"/>
          <p:cNvSpPr>
            <a:spLocks/>
          </p:cNvSpPr>
          <p:nvPr/>
        </p:nvSpPr>
        <p:spPr bwMode="auto">
          <a:xfrm>
            <a:off x="611188" y="415925"/>
            <a:ext cx="6350" cy="3175"/>
          </a:xfrm>
          <a:custGeom>
            <a:avLst/>
            <a:gdLst>
              <a:gd name="T0" fmla="*/ 2 w 4"/>
              <a:gd name="T1" fmla="*/ 2 h 2"/>
              <a:gd name="T2" fmla="*/ 2 w 4"/>
              <a:gd name="T3" fmla="*/ 2 h 2"/>
              <a:gd name="T4" fmla="*/ 4 w 4"/>
              <a:gd name="T5" fmla="*/ 2 h 2"/>
              <a:gd name="T6" fmla="*/ 4 w 4"/>
              <a:gd name="T7" fmla="*/ 0 h 2"/>
              <a:gd name="T8" fmla="*/ 4 w 4"/>
              <a:gd name="T9" fmla="*/ 0 h 2"/>
              <a:gd name="T10" fmla="*/ 2 w 4"/>
              <a:gd name="T11" fmla="*/ 0 h 2"/>
              <a:gd name="T12" fmla="*/ 2 w 4"/>
              <a:gd name="T13" fmla="*/ 0 h 2"/>
              <a:gd name="T14" fmla="*/ 0 w 4"/>
              <a:gd name="T15" fmla="*/ 2 h 2"/>
              <a:gd name="T16" fmla="*/ 2 w 4"/>
              <a:gd name="T17" fmla="*/ 2 h 2"/>
              <a:gd name="T18" fmla="*/ 2 w 4"/>
              <a:gd name="T19" fmla="*/ 0 h 2"/>
              <a:gd name="T20" fmla="*/ 4 w 4"/>
              <a:gd name="T21" fmla="*/ 2 h 2"/>
              <a:gd name="T22" fmla="*/ 4 w 4"/>
              <a:gd name="T23" fmla="*/ 0 h 2"/>
              <a:gd name="T24" fmla="*/ 4 w 4"/>
              <a:gd name="T25" fmla="*/ 0 h 2"/>
              <a:gd name="T26" fmla="*/ 2 w 4"/>
              <a:gd name="T27" fmla="*/ 0 h 2"/>
              <a:gd name="T28" fmla="*/ 2 w 4"/>
              <a:gd name="T29" fmla="*/ 0 h 2"/>
              <a:gd name="T30" fmla="*/ 0 w 4"/>
              <a:gd name="T31" fmla="*/ 0 h 2"/>
              <a:gd name="T32" fmla="*/ 2 w 4"/>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Freeform 1172"/>
          <p:cNvSpPr>
            <a:spLocks/>
          </p:cNvSpPr>
          <p:nvPr/>
        </p:nvSpPr>
        <p:spPr bwMode="auto">
          <a:xfrm>
            <a:off x="582613" y="476250"/>
            <a:ext cx="3175" cy="3175"/>
          </a:xfrm>
          <a:custGeom>
            <a:avLst/>
            <a:gdLst>
              <a:gd name="T0" fmla="*/ 0 w 2"/>
              <a:gd name="T1" fmla="*/ 2 h 2"/>
              <a:gd name="T2" fmla="*/ 0 w 2"/>
              <a:gd name="T3" fmla="*/ 2 h 2"/>
              <a:gd name="T4" fmla="*/ 2 w 2"/>
              <a:gd name="T5" fmla="*/ 2 h 2"/>
              <a:gd name="T6" fmla="*/ 0 w 2"/>
              <a:gd name="T7" fmla="*/ 0 h 2"/>
              <a:gd name="T8" fmla="*/ 0 w 2"/>
              <a:gd name="T9" fmla="*/ 0 h 2"/>
              <a:gd name="T10" fmla="*/ 0 w 2"/>
              <a:gd name="T11" fmla="*/ 0 h 2"/>
              <a:gd name="T12" fmla="*/ 0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0 w 2"/>
              <a:gd name="T39" fmla="*/ 2 h 2"/>
              <a:gd name="T40" fmla="*/ 0 w 2"/>
              <a:gd name="T41" fmla="*/ 2 h 2"/>
              <a:gd name="T42" fmla="*/ 0 w 2"/>
              <a:gd name="T43" fmla="*/ 2 h 2"/>
              <a:gd name="T44" fmla="*/ 0 w 2"/>
              <a:gd name="T45" fmla="*/ 2 h 2"/>
              <a:gd name="T46" fmla="*/ 0 w 2"/>
              <a:gd name="T47" fmla="*/ 2 h 2"/>
              <a:gd name="T48" fmla="*/ 0 w 2"/>
              <a:gd name="T49" fmla="*/ 2 h 2"/>
              <a:gd name="T50" fmla="*/ 0 w 2"/>
              <a:gd name="T51" fmla="*/ 2 h 2"/>
              <a:gd name="T52" fmla="*/ 0 w 2"/>
              <a:gd name="T53" fmla="*/ 2 h 2"/>
              <a:gd name="T54" fmla="*/ 0 w 2"/>
              <a:gd name="T55" fmla="*/ 2 h 2"/>
              <a:gd name="T56" fmla="*/ 0 w 2"/>
              <a:gd name="T57" fmla="*/ 2 h 2"/>
              <a:gd name="T58" fmla="*/ 0 w 2"/>
              <a:gd name="T59" fmla="*/ 2 h 2"/>
              <a:gd name="T60" fmla="*/ 0 w 2"/>
              <a:gd name="T61" fmla="*/ 2 h 2"/>
              <a:gd name="T62" fmla="*/ 0 w 2"/>
              <a:gd name="T63" fmla="*/ 2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Freeform 1177"/>
          <p:cNvSpPr>
            <a:spLocks/>
          </p:cNvSpPr>
          <p:nvPr/>
        </p:nvSpPr>
        <p:spPr bwMode="auto">
          <a:xfrm>
            <a:off x="557213" y="534988"/>
            <a:ext cx="3175" cy="3175"/>
          </a:xfrm>
          <a:custGeom>
            <a:avLst/>
            <a:gdLst>
              <a:gd name="T0" fmla="*/ 0 w 2"/>
              <a:gd name="T1" fmla="*/ 2 h 2"/>
              <a:gd name="T2" fmla="*/ 2 w 2"/>
              <a:gd name="T3" fmla="*/ 2 h 2"/>
              <a:gd name="T4" fmla="*/ 2 w 2"/>
              <a:gd name="T5" fmla="*/ 2 h 2"/>
              <a:gd name="T6" fmla="*/ 2 w 2"/>
              <a:gd name="T7" fmla="*/ 0 h 2"/>
              <a:gd name="T8" fmla="*/ 2 w 2"/>
              <a:gd name="T9" fmla="*/ 0 h 2"/>
              <a:gd name="T10" fmla="*/ 2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 h 2"/>
              <a:gd name="T40" fmla="*/ 0 w 2"/>
              <a:gd name="T41" fmla="*/ 2 h 2"/>
              <a:gd name="T42" fmla="*/ 2 w 2"/>
              <a:gd name="T43" fmla="*/ 2 h 2"/>
              <a:gd name="T44" fmla="*/ 2 w 2"/>
              <a:gd name="T45" fmla="*/ 0 h 2"/>
              <a:gd name="T46" fmla="*/ 2 w 2"/>
              <a:gd name="T47" fmla="*/ 0 h 2"/>
              <a:gd name="T48" fmla="*/ 2 w 2"/>
              <a:gd name="T49" fmla="*/ 0 h 2"/>
              <a:gd name="T50" fmla="*/ 2 w 2"/>
              <a:gd name="T51" fmla="*/ 0 h 2"/>
              <a:gd name="T52" fmla="*/ 2 w 2"/>
              <a:gd name="T53" fmla="*/ 0 h 2"/>
              <a:gd name="T54" fmla="*/ 2 w 2"/>
              <a:gd name="T55" fmla="*/ 0 h 2"/>
              <a:gd name="T56" fmla="*/ 2 w 2"/>
              <a:gd name="T57" fmla="*/ 0 h 2"/>
              <a:gd name="T58" fmla="*/ 2 w 2"/>
              <a:gd name="T59" fmla="*/ 0 h 2"/>
              <a:gd name="T60" fmla="*/ 2 w 2"/>
              <a:gd name="T61" fmla="*/ 0 h 2"/>
              <a:gd name="T62" fmla="*/ 2 w 2"/>
              <a:gd name="T63" fmla="*/ 0 h 2"/>
              <a:gd name="T64" fmla="*/ 2 w 2"/>
              <a:gd name="T65" fmla="*/ 0 h 2"/>
              <a:gd name="T66" fmla="*/ 2 w 2"/>
              <a:gd name="T67" fmla="*/ 2 h 2"/>
              <a:gd name="T68" fmla="*/ 2 w 2"/>
              <a:gd name="T69" fmla="*/ 0 h 2"/>
              <a:gd name="T70" fmla="*/ 2 w 2"/>
              <a:gd name="T71" fmla="*/ 0 h 2"/>
              <a:gd name="T72" fmla="*/ 0 w 2"/>
              <a:gd name="T73" fmla="*/ 0 h 2"/>
              <a:gd name="T74" fmla="*/ 0 w 2"/>
              <a:gd name="T75" fmla="*/ 0 h 2"/>
              <a:gd name="T76" fmla="*/ 0 w 2"/>
              <a:gd name="T77" fmla="*/ 2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Freeform 1180"/>
          <p:cNvSpPr>
            <a:spLocks/>
          </p:cNvSpPr>
          <p:nvPr/>
        </p:nvSpPr>
        <p:spPr bwMode="auto">
          <a:xfrm>
            <a:off x="560388" y="530225"/>
            <a:ext cx="3175" cy="4763"/>
          </a:xfrm>
          <a:custGeom>
            <a:avLst/>
            <a:gdLst>
              <a:gd name="T0" fmla="*/ 0 w 2"/>
              <a:gd name="T1" fmla="*/ 3 h 3"/>
              <a:gd name="T2" fmla="*/ 0 w 2"/>
              <a:gd name="T3" fmla="*/ 3 h 3"/>
              <a:gd name="T4" fmla="*/ 2 w 2"/>
              <a:gd name="T5" fmla="*/ 3 h 3"/>
              <a:gd name="T6" fmla="*/ 2 w 2"/>
              <a:gd name="T7" fmla="*/ 3 h 3"/>
              <a:gd name="T8" fmla="*/ 0 w 2"/>
              <a:gd name="T9" fmla="*/ 0 h 3"/>
              <a:gd name="T10" fmla="*/ 0 w 2"/>
              <a:gd name="T11" fmla="*/ 0 h 3"/>
              <a:gd name="T12" fmla="*/ 0 w 2"/>
              <a:gd name="T13" fmla="*/ 0 h 3"/>
              <a:gd name="T14" fmla="*/ 0 w 2"/>
              <a:gd name="T15" fmla="*/ 3 h 3"/>
              <a:gd name="T16" fmla="*/ 0 w 2"/>
              <a:gd name="T17" fmla="*/ 3 h 3"/>
              <a:gd name="T18" fmla="*/ 0 w 2"/>
              <a:gd name="T19" fmla="*/ 3 h 3"/>
              <a:gd name="T20" fmla="*/ 0 w 2"/>
              <a:gd name="T21" fmla="*/ 3 h 3"/>
              <a:gd name="T22" fmla="*/ 0 w 2"/>
              <a:gd name="T23" fmla="*/ 0 h 3"/>
              <a:gd name="T24" fmla="*/ 0 w 2"/>
              <a:gd name="T25" fmla="*/ 3 h 3"/>
              <a:gd name="T26" fmla="*/ 0 w 2"/>
              <a:gd name="T27" fmla="*/ 3 h 3"/>
              <a:gd name="T28" fmla="*/ 0 w 2"/>
              <a:gd name="T29" fmla="*/ 3 h 3"/>
              <a:gd name="T30" fmla="*/ 0 w 2"/>
              <a:gd name="T31" fmla="*/ 3 h 3"/>
              <a:gd name="T32" fmla="*/ 0 w 2"/>
              <a:gd name="T33" fmla="*/ 3 h 3"/>
              <a:gd name="T34" fmla="*/ 0 w 2"/>
              <a:gd name="T35" fmla="*/ 3 h 3"/>
              <a:gd name="T36" fmla="*/ 0 w 2"/>
              <a:gd name="T37" fmla="*/ 3 h 3"/>
              <a:gd name="T38" fmla="*/ 0 w 2"/>
              <a:gd name="T39" fmla="*/ 3 h 3"/>
              <a:gd name="T40" fmla="*/ 0 w 2"/>
              <a:gd name="T41" fmla="*/ 3 h 3"/>
              <a:gd name="T42" fmla="*/ 0 w 2"/>
              <a:gd name="T43" fmla="*/ 3 h 3"/>
              <a:gd name="T44" fmla="*/ 0 w 2"/>
              <a:gd name="T45" fmla="*/ 3 h 3"/>
              <a:gd name="T46" fmla="*/ 0 w 2"/>
              <a:gd name="T47" fmla="*/ 3 h 3"/>
              <a:gd name="T48" fmla="*/ 0 w 2"/>
              <a:gd name="T49" fmla="*/ 3 h 3"/>
              <a:gd name="T50" fmla="*/ 0 w 2"/>
              <a:gd name="T51" fmla="*/ 3 h 3"/>
              <a:gd name="T52" fmla="*/ 0 w 2"/>
              <a:gd name="T53" fmla="*/ 3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2" name="Line 1187"/>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3" name="Line 1188"/>
          <p:cNvSpPr>
            <a:spLocks noChangeShapeType="1"/>
          </p:cNvSpPr>
          <p:nvPr/>
        </p:nvSpPr>
        <p:spPr bwMode="auto">
          <a:xfrm>
            <a:off x="569913" y="52070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Freeform 1208"/>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5" name="Freeform 1210"/>
          <p:cNvSpPr>
            <a:spLocks/>
          </p:cNvSpPr>
          <p:nvPr/>
        </p:nvSpPr>
        <p:spPr bwMode="auto">
          <a:xfrm>
            <a:off x="595313" y="557213"/>
            <a:ext cx="3175" cy="3175"/>
          </a:xfrm>
          <a:custGeom>
            <a:avLst/>
            <a:gdLst>
              <a:gd name="T0" fmla="*/ 0 w 2"/>
              <a:gd name="T1" fmla="*/ 2 h 2"/>
              <a:gd name="T2" fmla="*/ 0 w 2"/>
              <a:gd name="T3" fmla="*/ 2 h 2"/>
              <a:gd name="T4" fmla="*/ 2 w 2"/>
              <a:gd name="T5" fmla="*/ 2 h 2"/>
              <a:gd name="T6" fmla="*/ 2 w 2"/>
              <a:gd name="T7" fmla="*/ 0 h 2"/>
              <a:gd name="T8" fmla="*/ 2 w 2"/>
              <a:gd name="T9" fmla="*/ 0 h 2"/>
              <a:gd name="T10" fmla="*/ 0 w 2"/>
              <a:gd name="T11" fmla="*/ 0 h 2"/>
              <a:gd name="T12" fmla="*/ 0 w 2"/>
              <a:gd name="T13" fmla="*/ 0 h 2"/>
              <a:gd name="T14" fmla="*/ 0 w 2"/>
              <a:gd name="T15" fmla="*/ 0 h 2"/>
              <a:gd name="T16" fmla="*/ 0 w 2"/>
              <a:gd name="T17" fmla="*/ 2 h 2"/>
              <a:gd name="T18" fmla="*/ 0 w 2"/>
              <a:gd name="T19" fmla="*/ 2 h 2"/>
              <a:gd name="T20" fmla="*/ 2 w 2"/>
              <a:gd name="T21" fmla="*/ 2 h 2"/>
              <a:gd name="T22" fmla="*/ 2 w 2"/>
              <a:gd name="T23" fmla="*/ 0 h 2"/>
              <a:gd name="T24" fmla="*/ 2 w 2"/>
              <a:gd name="T25" fmla="*/ 0 h 2"/>
              <a:gd name="T26" fmla="*/ 0 w 2"/>
              <a:gd name="T27" fmla="*/ 0 h 2"/>
              <a:gd name="T28" fmla="*/ 0 w 2"/>
              <a:gd name="T29" fmla="*/ 0 h 2"/>
              <a:gd name="T30" fmla="*/ 0 w 2"/>
              <a:gd name="T31" fmla="*/ 0 h 2"/>
              <a:gd name="T32" fmla="*/ 0 w 2"/>
              <a:gd name="T33" fmla="*/ 2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6" name="Freeform 1214"/>
          <p:cNvSpPr>
            <a:spLocks/>
          </p:cNvSpPr>
          <p:nvPr/>
        </p:nvSpPr>
        <p:spPr bwMode="auto">
          <a:xfrm>
            <a:off x="595313" y="557213"/>
            <a:ext cx="3175" cy="3175"/>
          </a:xfrm>
          <a:custGeom>
            <a:avLst/>
            <a:gdLst>
              <a:gd name="T0" fmla="*/ 0 w 2"/>
              <a:gd name="T1" fmla="*/ 2 h 2"/>
              <a:gd name="T2" fmla="*/ 2 w 2"/>
              <a:gd name="T3" fmla="*/ 2 h 2"/>
              <a:gd name="T4" fmla="*/ 0 w 2"/>
              <a:gd name="T5" fmla="*/ 0 h 2"/>
              <a:gd name="T6" fmla="*/ 0 w 2"/>
              <a:gd name="T7" fmla="*/ 2 h 2"/>
              <a:gd name="T8" fmla="*/ 0 w 2"/>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7" name="Rectangle 1215"/>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28" name="Freeform 1217"/>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9" name="Freeform 1219"/>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1221"/>
          <p:cNvSpPr>
            <a:spLocks/>
          </p:cNvSpPr>
          <p:nvPr/>
        </p:nvSpPr>
        <p:spPr bwMode="auto">
          <a:xfrm>
            <a:off x="731838" y="541338"/>
            <a:ext cx="3175" cy="3175"/>
          </a:xfrm>
          <a:custGeom>
            <a:avLst/>
            <a:gdLst>
              <a:gd name="T0" fmla="*/ 2 w 2"/>
              <a:gd name="T1" fmla="*/ 0 h 2"/>
              <a:gd name="T2" fmla="*/ 2 w 2"/>
              <a:gd name="T3" fmla="*/ 0 h 2"/>
              <a:gd name="T4" fmla="*/ 2 w 2"/>
              <a:gd name="T5" fmla="*/ 0 h 2"/>
              <a:gd name="T6" fmla="*/ 0 w 2"/>
              <a:gd name="T7" fmla="*/ 0 h 2"/>
              <a:gd name="T8" fmla="*/ 0 w 2"/>
              <a:gd name="T9" fmla="*/ 0 h 2"/>
              <a:gd name="T10" fmla="*/ 0 w 2"/>
              <a:gd name="T11" fmla="*/ 2 h 2"/>
              <a:gd name="T12" fmla="*/ 2 w 2"/>
              <a:gd name="T13" fmla="*/ 0 h 2"/>
              <a:gd name="T14" fmla="*/ 2 w 2"/>
              <a:gd name="T15" fmla="*/ 0 h 2"/>
              <a:gd name="T16" fmla="*/ 2 w 2"/>
              <a:gd name="T17" fmla="*/ 0 h 2"/>
              <a:gd name="T18" fmla="*/ 0 w 2"/>
              <a:gd name="T19" fmla="*/ 0 h 2"/>
              <a:gd name="T20" fmla="*/ 0 w 2"/>
              <a:gd name="T21" fmla="*/ 0 h 2"/>
              <a:gd name="T22" fmla="*/ 0 w 2"/>
              <a:gd name="T23" fmla="*/ 2 h 2"/>
              <a:gd name="T24" fmla="*/ 2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1" name="Freeform 1234"/>
          <p:cNvSpPr>
            <a:spLocks/>
          </p:cNvSpPr>
          <p:nvPr/>
        </p:nvSpPr>
        <p:spPr bwMode="auto">
          <a:xfrm>
            <a:off x="722313" y="550863"/>
            <a:ext cx="3175" cy="1587"/>
          </a:xfrm>
          <a:custGeom>
            <a:avLst/>
            <a:gdLst>
              <a:gd name="T0" fmla="*/ 0 w 2"/>
              <a:gd name="T1" fmla="*/ 0 h 1587"/>
              <a:gd name="T2" fmla="*/ 0 w 2"/>
              <a:gd name="T3" fmla="*/ 0 h 1587"/>
              <a:gd name="T4" fmla="*/ 2 w 2"/>
              <a:gd name="T5" fmla="*/ 0 h 1587"/>
              <a:gd name="T6" fmla="*/ 2 w 2"/>
              <a:gd name="T7" fmla="*/ 0 h 1587"/>
              <a:gd name="T8" fmla="*/ 2 w 2"/>
              <a:gd name="T9" fmla="*/ 0 h 1587"/>
              <a:gd name="T10" fmla="*/ 2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 w 2"/>
              <a:gd name="T25" fmla="*/ 0 h 1587"/>
              <a:gd name="T26" fmla="*/ 2 w 2"/>
              <a:gd name="T27" fmla="*/ 0 h 1587"/>
              <a:gd name="T28" fmla="*/ 2 w 2"/>
              <a:gd name="T29" fmla="*/ 0 h 1587"/>
              <a:gd name="T30" fmla="*/ 0 w 2"/>
              <a:gd name="T31" fmla="*/ 0 h 1587"/>
              <a:gd name="T32" fmla="*/ 0 w 2"/>
              <a:gd name="T33" fmla="*/ 0 h 1587"/>
              <a:gd name="T34" fmla="*/ 2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2" name="Line 1237"/>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3" name="Line 1238"/>
          <p:cNvSpPr>
            <a:spLocks noChangeShapeType="1"/>
          </p:cNvSpPr>
          <p:nvPr/>
        </p:nvSpPr>
        <p:spPr bwMode="auto">
          <a:xfrm>
            <a:off x="728663" y="544513"/>
            <a:ext cx="1587" cy="1587"/>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Freeform 1240"/>
          <p:cNvSpPr>
            <a:spLocks/>
          </p:cNvSpPr>
          <p:nvPr/>
        </p:nvSpPr>
        <p:spPr bwMode="auto">
          <a:xfrm>
            <a:off x="728663" y="541338"/>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5" name="Freeform 1243"/>
          <p:cNvSpPr>
            <a:spLocks/>
          </p:cNvSpPr>
          <p:nvPr/>
        </p:nvSpPr>
        <p:spPr bwMode="auto">
          <a:xfrm>
            <a:off x="728663" y="538163"/>
            <a:ext cx="3175" cy="3175"/>
          </a:xfrm>
          <a:custGeom>
            <a:avLst/>
            <a:gdLst>
              <a:gd name="T0" fmla="*/ 2 w 2"/>
              <a:gd name="T1" fmla="*/ 2 h 2"/>
              <a:gd name="T2" fmla="*/ 2 w 2"/>
              <a:gd name="T3" fmla="*/ 2 h 2"/>
              <a:gd name="T4" fmla="*/ 2 w 2"/>
              <a:gd name="T5" fmla="*/ 2 h 2"/>
              <a:gd name="T6" fmla="*/ 2 w 2"/>
              <a:gd name="T7" fmla="*/ 2 h 2"/>
              <a:gd name="T8" fmla="*/ 0 w 2"/>
              <a:gd name="T9" fmla="*/ 2 h 2"/>
              <a:gd name="T10" fmla="*/ 0 w 2"/>
              <a:gd name="T11" fmla="*/ 2 h 2"/>
              <a:gd name="T12" fmla="*/ 2 w 2"/>
              <a:gd name="T13" fmla="*/ 2 h 2"/>
              <a:gd name="T14" fmla="*/ 0 w 2"/>
              <a:gd name="T15" fmla="*/ 2 h 2"/>
              <a:gd name="T16" fmla="*/ 0 w 2"/>
              <a:gd name="T17" fmla="*/ 2 h 2"/>
              <a:gd name="T18" fmla="*/ 0 w 2"/>
              <a:gd name="T19" fmla="*/ 2 h 2"/>
              <a:gd name="T20" fmla="*/ 0 w 2"/>
              <a:gd name="T21" fmla="*/ 2 h 2"/>
              <a:gd name="T22" fmla="*/ 0 w 2"/>
              <a:gd name="T23" fmla="*/ 2 h 2"/>
              <a:gd name="T24" fmla="*/ 0 w 2"/>
              <a:gd name="T25" fmla="*/ 2 h 2"/>
              <a:gd name="T26" fmla="*/ 0 w 2"/>
              <a:gd name="T27" fmla="*/ 2 h 2"/>
              <a:gd name="T28" fmla="*/ 0 w 2"/>
              <a:gd name="T29" fmla="*/ 2 h 2"/>
              <a:gd name="T30" fmla="*/ 0 w 2"/>
              <a:gd name="T31" fmla="*/ 2 h 2"/>
              <a:gd name="T32" fmla="*/ 0 w 2"/>
              <a:gd name="T33" fmla="*/ 2 h 2"/>
              <a:gd name="T34" fmla="*/ 0 w 2"/>
              <a:gd name="T35" fmla="*/ 2 h 2"/>
              <a:gd name="T36" fmla="*/ 0 w 2"/>
              <a:gd name="T37" fmla="*/ 2 h 2"/>
              <a:gd name="T38" fmla="*/ 2 w 2"/>
              <a:gd name="T39" fmla="*/ 2 h 2"/>
              <a:gd name="T40" fmla="*/ 2 w 2"/>
              <a:gd name="T41" fmla="*/ 2 h 2"/>
              <a:gd name="T42" fmla="*/ 2 w 2"/>
              <a:gd name="T43" fmla="*/ 2 h 2"/>
              <a:gd name="T44" fmla="*/ 2 w 2"/>
              <a:gd name="T45" fmla="*/ 2 h 2"/>
              <a:gd name="T46" fmla="*/ 2 w 2"/>
              <a:gd name="T47" fmla="*/ 2 h 2"/>
              <a:gd name="T48" fmla="*/ 0 w 2"/>
              <a:gd name="T49" fmla="*/ 0 h 2"/>
              <a:gd name="T50" fmla="*/ 0 w 2"/>
              <a:gd name="T51" fmla="*/ 2 h 2"/>
              <a:gd name="T52" fmla="*/ 0 w 2"/>
              <a:gd name="T53" fmla="*/ 2 h 2"/>
              <a:gd name="T54" fmla="*/ 0 w 2"/>
              <a:gd name="T55" fmla="*/ 2 h 2"/>
              <a:gd name="T56" fmla="*/ 2 w 2"/>
              <a:gd name="T57" fmla="*/ 2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6" name="Freeform 1246"/>
          <p:cNvSpPr>
            <a:spLocks/>
          </p:cNvSpPr>
          <p:nvPr/>
        </p:nvSpPr>
        <p:spPr bwMode="auto">
          <a:xfrm>
            <a:off x="725488" y="547688"/>
            <a:ext cx="3175" cy="3175"/>
          </a:xfrm>
          <a:custGeom>
            <a:avLst/>
            <a:gdLst>
              <a:gd name="T0" fmla="*/ 0 w 2"/>
              <a:gd name="T1" fmla="*/ 2 h 2"/>
              <a:gd name="T2" fmla="*/ 0 w 2"/>
              <a:gd name="T3" fmla="*/ 2 h 2"/>
              <a:gd name="T4" fmla="*/ 2 w 2"/>
              <a:gd name="T5" fmla="*/ 0 h 2"/>
              <a:gd name="T6" fmla="*/ 2 w 2"/>
              <a:gd name="T7" fmla="*/ 0 h 2"/>
              <a:gd name="T8" fmla="*/ 0 w 2"/>
              <a:gd name="T9" fmla="*/ 0 h 2"/>
              <a:gd name="T10" fmla="*/ 0 w 2"/>
              <a:gd name="T11" fmla="*/ 0 h 2"/>
              <a:gd name="T12" fmla="*/ 0 w 2"/>
              <a:gd name="T13" fmla="*/ 2 h 2"/>
              <a:gd name="T14" fmla="*/ 0 w 2"/>
              <a:gd name="T15" fmla="*/ 2 h 2"/>
              <a:gd name="T16" fmla="*/ 2 w 2"/>
              <a:gd name="T17" fmla="*/ 0 h 2"/>
              <a:gd name="T18" fmla="*/ 2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 h 2"/>
              <a:gd name="T48" fmla="*/ 0 w 2"/>
              <a:gd name="T49" fmla="*/ 2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7" name="Freeform 1250"/>
          <p:cNvSpPr>
            <a:spLocks/>
          </p:cNvSpPr>
          <p:nvPr/>
        </p:nvSpPr>
        <p:spPr bwMode="auto">
          <a:xfrm>
            <a:off x="731838" y="530225"/>
            <a:ext cx="3175" cy="1588"/>
          </a:xfrm>
          <a:custGeom>
            <a:avLst/>
            <a:gdLst>
              <a:gd name="T0" fmla="*/ 2 w 2"/>
              <a:gd name="T1" fmla="*/ 0 h 1588"/>
              <a:gd name="T2" fmla="*/ 0 w 2"/>
              <a:gd name="T3" fmla="*/ 0 h 1588"/>
              <a:gd name="T4" fmla="*/ 2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 name="Freeform 1252"/>
          <p:cNvSpPr>
            <a:spLocks/>
          </p:cNvSpPr>
          <p:nvPr/>
        </p:nvSpPr>
        <p:spPr bwMode="auto">
          <a:xfrm>
            <a:off x="731838" y="527050"/>
            <a:ext cx="3175" cy="7938"/>
          </a:xfrm>
          <a:custGeom>
            <a:avLst/>
            <a:gdLst>
              <a:gd name="T0" fmla="*/ 2 w 2"/>
              <a:gd name="T1" fmla="*/ 2 h 5"/>
              <a:gd name="T2" fmla="*/ 2 w 2"/>
              <a:gd name="T3" fmla="*/ 2 h 5"/>
              <a:gd name="T4" fmla="*/ 0 w 2"/>
              <a:gd name="T5" fmla="*/ 0 h 5"/>
              <a:gd name="T6" fmla="*/ 0 w 2"/>
              <a:gd name="T7" fmla="*/ 2 h 5"/>
              <a:gd name="T8" fmla="*/ 0 w 2"/>
              <a:gd name="T9" fmla="*/ 2 h 5"/>
              <a:gd name="T10" fmla="*/ 2 w 2"/>
              <a:gd name="T11" fmla="*/ 5 h 5"/>
              <a:gd name="T12" fmla="*/ 2 w 2"/>
              <a:gd name="T13" fmla="*/ 2 h 5"/>
              <a:gd name="T14" fmla="*/ 2 w 2"/>
              <a:gd name="T15" fmla="*/ 2 h 5"/>
              <a:gd name="T16" fmla="*/ 0 w 2"/>
              <a:gd name="T17" fmla="*/ 0 h 5"/>
              <a:gd name="T18" fmla="*/ 0 w 2"/>
              <a:gd name="T19" fmla="*/ 2 h 5"/>
              <a:gd name="T20" fmla="*/ 0 w 2"/>
              <a:gd name="T21" fmla="*/ 2 h 5"/>
              <a:gd name="T22" fmla="*/ 2 w 2"/>
              <a:gd name="T23" fmla="*/ 5 h 5"/>
              <a:gd name="T24" fmla="*/ 2 w 2"/>
              <a:gd name="T25" fmla="*/ 2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9" name="Freeform 1255"/>
          <p:cNvSpPr>
            <a:spLocks/>
          </p:cNvSpPr>
          <p:nvPr/>
        </p:nvSpPr>
        <p:spPr bwMode="auto">
          <a:xfrm>
            <a:off x="712788" y="550863"/>
            <a:ext cx="3175" cy="1587"/>
          </a:xfrm>
          <a:custGeom>
            <a:avLst/>
            <a:gdLst>
              <a:gd name="T0" fmla="*/ 0 w 2"/>
              <a:gd name="T1" fmla="*/ 0 h 1587"/>
              <a:gd name="T2" fmla="*/ 2 w 2"/>
              <a:gd name="T3" fmla="*/ 0 h 1587"/>
              <a:gd name="T4" fmla="*/ 2 w 2"/>
              <a:gd name="T5" fmla="*/ 0 h 1587"/>
              <a:gd name="T6" fmla="*/ 2 w 2"/>
              <a:gd name="T7" fmla="*/ 0 h 1587"/>
              <a:gd name="T8" fmla="*/ 2 w 2"/>
              <a:gd name="T9" fmla="*/ 0 h 1587"/>
              <a:gd name="T10" fmla="*/ 0 w 2"/>
              <a:gd name="T11" fmla="*/ 0 h 1587"/>
              <a:gd name="T12" fmla="*/ 0 w 2"/>
              <a:gd name="T13" fmla="*/ 0 h 1587"/>
              <a:gd name="T14" fmla="*/ 0 w 2"/>
              <a:gd name="T15" fmla="*/ 0 h 1587"/>
              <a:gd name="T16" fmla="*/ 0 w 2"/>
              <a:gd name="T17" fmla="*/ 0 h 1587"/>
              <a:gd name="T18" fmla="*/ 2 w 2"/>
              <a:gd name="T19" fmla="*/ 0 h 1587"/>
              <a:gd name="T20" fmla="*/ 2 w 2"/>
              <a:gd name="T21" fmla="*/ 0 h 1587"/>
              <a:gd name="T22" fmla="*/ 2 w 2"/>
              <a:gd name="T23" fmla="*/ 0 h 1587"/>
              <a:gd name="T24" fmla="*/ 2 w 2"/>
              <a:gd name="T25" fmla="*/ 0 h 1587"/>
              <a:gd name="T26" fmla="*/ 2 w 2"/>
              <a:gd name="T27" fmla="*/ 0 h 1587"/>
              <a:gd name="T28" fmla="*/ 2 w 2"/>
              <a:gd name="T29" fmla="*/ 0 h 1587"/>
              <a:gd name="T30" fmla="*/ 2 w 2"/>
              <a:gd name="T31" fmla="*/ 0 h 1587"/>
              <a:gd name="T32" fmla="*/ 2 w 2"/>
              <a:gd name="T33" fmla="*/ 0 h 1587"/>
              <a:gd name="T34" fmla="*/ 2 w 2"/>
              <a:gd name="T35" fmla="*/ 0 h 1587"/>
              <a:gd name="T36" fmla="*/ 2 w 2"/>
              <a:gd name="T37" fmla="*/ 0 h 1587"/>
              <a:gd name="T38" fmla="*/ 2 w 2"/>
              <a:gd name="T39" fmla="*/ 0 h 1587"/>
              <a:gd name="T40" fmla="*/ 2 w 2"/>
              <a:gd name="T41" fmla="*/ 0 h 1587"/>
              <a:gd name="T42" fmla="*/ 2 w 2"/>
              <a:gd name="T43" fmla="*/ 0 h 1587"/>
              <a:gd name="T44" fmla="*/ 2 w 2"/>
              <a:gd name="T45" fmla="*/ 0 h 1587"/>
              <a:gd name="T46" fmla="*/ 2 w 2"/>
              <a:gd name="T47" fmla="*/ 0 h 1587"/>
              <a:gd name="T48" fmla="*/ 2 w 2"/>
              <a:gd name="T49" fmla="*/ 0 h 1587"/>
              <a:gd name="T50" fmla="*/ 2 w 2"/>
              <a:gd name="T51" fmla="*/ 0 h 1587"/>
              <a:gd name="T52" fmla="*/ 2 w 2"/>
              <a:gd name="T53" fmla="*/ 0 h 1587"/>
              <a:gd name="T54" fmla="*/ 2 w 2"/>
              <a:gd name="T55" fmla="*/ 0 h 1587"/>
              <a:gd name="T56" fmla="*/ 2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 name="Rectangle 1256"/>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1" name="Freeform 1258"/>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1266"/>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3" name="Freeform 1269"/>
          <p:cNvSpPr>
            <a:spLocks/>
          </p:cNvSpPr>
          <p:nvPr/>
        </p:nvSpPr>
        <p:spPr bwMode="auto">
          <a:xfrm>
            <a:off x="728663" y="530225"/>
            <a:ext cx="3175" cy="4763"/>
          </a:xfrm>
          <a:custGeom>
            <a:avLst/>
            <a:gdLst>
              <a:gd name="T0" fmla="*/ 0 w 2"/>
              <a:gd name="T1" fmla="*/ 3 h 3"/>
              <a:gd name="T2" fmla="*/ 2 w 2"/>
              <a:gd name="T3" fmla="*/ 0 h 3"/>
              <a:gd name="T4" fmla="*/ 2 w 2"/>
              <a:gd name="T5" fmla="*/ 0 h 3"/>
              <a:gd name="T6" fmla="*/ 2 w 2"/>
              <a:gd name="T7" fmla="*/ 0 h 3"/>
              <a:gd name="T8" fmla="*/ 2 w 2"/>
              <a:gd name="T9" fmla="*/ 0 h 3"/>
              <a:gd name="T10" fmla="*/ 0 w 2"/>
              <a:gd name="T11" fmla="*/ 0 h 3"/>
              <a:gd name="T12" fmla="*/ 0 w 2"/>
              <a:gd name="T13" fmla="*/ 0 h 3"/>
              <a:gd name="T14" fmla="*/ 0 w 2"/>
              <a:gd name="T15" fmla="*/ 3 h 3"/>
              <a:gd name="T16" fmla="*/ 0 w 2"/>
              <a:gd name="T17" fmla="*/ 3 h 3"/>
              <a:gd name="T18" fmla="*/ 2 w 2"/>
              <a:gd name="T19" fmla="*/ 0 h 3"/>
              <a:gd name="T20" fmla="*/ 2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3 h 3"/>
              <a:gd name="T40" fmla="*/ 0 w 2"/>
              <a:gd name="T41" fmla="*/ 3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 name="Line 1270"/>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5" name="Line 1271"/>
          <p:cNvSpPr>
            <a:spLocks noChangeShapeType="1"/>
          </p:cNvSpPr>
          <p:nvPr/>
        </p:nvSpPr>
        <p:spPr bwMode="auto">
          <a:xfrm>
            <a:off x="728663" y="530225"/>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 name="Rectangle 1272"/>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7" name="Rectangle 1273"/>
          <p:cNvSpPr>
            <a:spLocks noChangeArrowheads="1"/>
          </p:cNvSpPr>
          <p:nvPr/>
        </p:nvSpPr>
        <p:spPr bwMode="auto">
          <a:xfrm>
            <a:off x="728663" y="530225"/>
            <a:ext cx="1587"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48" name="Line 1274"/>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9" name="Line 1275"/>
          <p:cNvSpPr>
            <a:spLocks noChangeShapeType="1"/>
          </p:cNvSpPr>
          <p:nvPr/>
        </p:nvSpPr>
        <p:spPr bwMode="auto">
          <a:xfrm>
            <a:off x="728663" y="527050"/>
            <a:ext cx="1587" cy="15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0" name="Freeform 1277"/>
          <p:cNvSpPr>
            <a:spLocks/>
          </p:cNvSpPr>
          <p:nvPr/>
        </p:nvSpPr>
        <p:spPr bwMode="auto">
          <a:xfrm>
            <a:off x="728663" y="523875"/>
            <a:ext cx="1587" cy="3175"/>
          </a:xfrm>
          <a:custGeom>
            <a:avLst/>
            <a:gdLst>
              <a:gd name="T0" fmla="*/ 0 w 1587"/>
              <a:gd name="T1" fmla="*/ 2 h 2"/>
              <a:gd name="T2" fmla="*/ 0 w 1587"/>
              <a:gd name="T3" fmla="*/ 2 h 2"/>
              <a:gd name="T4" fmla="*/ 0 w 1587"/>
              <a:gd name="T5" fmla="*/ 0 h 2"/>
              <a:gd name="T6" fmla="*/ 0 w 1587"/>
              <a:gd name="T7" fmla="*/ 2 h 2"/>
              <a:gd name="T8" fmla="*/ 0 w 1587"/>
              <a:gd name="T9" fmla="*/ 2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1287"/>
          <p:cNvSpPr>
            <a:spLocks/>
          </p:cNvSpPr>
          <p:nvPr/>
        </p:nvSpPr>
        <p:spPr bwMode="auto">
          <a:xfrm>
            <a:off x="719138" y="514350"/>
            <a:ext cx="3175" cy="3175"/>
          </a:xfrm>
          <a:custGeom>
            <a:avLst/>
            <a:gdLst>
              <a:gd name="T0" fmla="*/ 0 w 2"/>
              <a:gd name="T1" fmla="*/ 0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2 h 2"/>
              <a:gd name="T18" fmla="*/ 0 w 2"/>
              <a:gd name="T19" fmla="*/ 2 h 2"/>
              <a:gd name="T20" fmla="*/ 0 w 2"/>
              <a:gd name="T21" fmla="*/ 2 h 2"/>
              <a:gd name="T22" fmla="*/ 0 w 2"/>
              <a:gd name="T23" fmla="*/ 2 h 2"/>
              <a:gd name="T24" fmla="*/ 2 w 2"/>
              <a:gd name="T25" fmla="*/ 2 h 2"/>
              <a:gd name="T26" fmla="*/ 2 w 2"/>
              <a:gd name="T27" fmla="*/ 2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1290"/>
          <p:cNvSpPr>
            <a:spLocks/>
          </p:cNvSpPr>
          <p:nvPr/>
        </p:nvSpPr>
        <p:spPr bwMode="auto">
          <a:xfrm>
            <a:off x="719138" y="517525"/>
            <a:ext cx="3175" cy="3175"/>
          </a:xfrm>
          <a:custGeom>
            <a:avLst/>
            <a:gdLst>
              <a:gd name="T0" fmla="*/ 0 w 2"/>
              <a:gd name="T1" fmla="*/ 2 h 2"/>
              <a:gd name="T2" fmla="*/ 0 w 2"/>
              <a:gd name="T3" fmla="*/ 2 h 2"/>
              <a:gd name="T4" fmla="*/ 2 w 2"/>
              <a:gd name="T5" fmla="*/ 2 h 2"/>
              <a:gd name="T6" fmla="*/ 2 w 2"/>
              <a:gd name="T7" fmla="*/ 2 h 2"/>
              <a:gd name="T8" fmla="*/ 2 w 2"/>
              <a:gd name="T9" fmla="*/ 2 h 2"/>
              <a:gd name="T10" fmla="*/ 2 w 2"/>
              <a:gd name="T11" fmla="*/ 0 h 2"/>
              <a:gd name="T12" fmla="*/ 0 w 2"/>
              <a:gd name="T13" fmla="*/ 0 h 2"/>
              <a:gd name="T14" fmla="*/ 0 w 2"/>
              <a:gd name="T15" fmla="*/ 0 h 2"/>
              <a:gd name="T16" fmla="*/ 0 w 2"/>
              <a:gd name="T17" fmla="*/ 0 h 2"/>
              <a:gd name="T18" fmla="*/ 0 w 2"/>
              <a:gd name="T19" fmla="*/ 0 h 2"/>
              <a:gd name="T20" fmla="*/ 2 w 2"/>
              <a:gd name="T21" fmla="*/ 0 h 2"/>
              <a:gd name="T22" fmla="*/ 0 w 2"/>
              <a:gd name="T23" fmla="*/ 0 h 2"/>
              <a:gd name="T24" fmla="*/ 0 w 2"/>
              <a:gd name="T25" fmla="*/ 0 h 2"/>
              <a:gd name="T26" fmla="*/ 0 w 2"/>
              <a:gd name="T27" fmla="*/ 0 h 2"/>
              <a:gd name="T28" fmla="*/ 0 w 2"/>
              <a:gd name="T29" fmla="*/ 0 h 2"/>
              <a:gd name="T30" fmla="*/ 0 w 2"/>
              <a:gd name="T31" fmla="*/ 2 h 2"/>
              <a:gd name="T32" fmla="*/ 0 w 2"/>
              <a:gd name="T33" fmla="*/ 2 h 2"/>
              <a:gd name="T34" fmla="*/ 0 w 2"/>
              <a:gd name="T35" fmla="*/ 2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 h 2"/>
              <a:gd name="T50" fmla="*/ 2 w 2"/>
              <a:gd name="T51" fmla="*/ 2 h 2"/>
              <a:gd name="T52" fmla="*/ 2 w 2"/>
              <a:gd name="T53" fmla="*/ 0 h 2"/>
              <a:gd name="T54" fmla="*/ 2 w 2"/>
              <a:gd name="T55" fmla="*/ 0 h 2"/>
              <a:gd name="T56" fmla="*/ 0 w 2"/>
              <a:gd name="T57" fmla="*/ 0 h 2"/>
              <a:gd name="T58" fmla="*/ 0 w 2"/>
              <a:gd name="T59" fmla="*/ 0 h 2"/>
              <a:gd name="T60" fmla="*/ 0 w 2"/>
              <a:gd name="T61" fmla="*/ 2 h 2"/>
              <a:gd name="T62" fmla="*/ 0 w 2"/>
              <a:gd name="T63" fmla="*/ 2 h 2"/>
              <a:gd name="T64" fmla="*/ 2 w 2"/>
              <a:gd name="T65" fmla="*/ 2 h 2"/>
              <a:gd name="T66" fmla="*/ 2 w 2"/>
              <a:gd name="T67" fmla="*/ 2 h 2"/>
              <a:gd name="T68" fmla="*/ 0 w 2"/>
              <a:gd name="T69" fmla="*/ 2 h 2"/>
              <a:gd name="T70" fmla="*/ 0 w 2"/>
              <a:gd name="T71" fmla="*/ 2 h 2"/>
              <a:gd name="T72" fmla="*/ 0 w 2"/>
              <a:gd name="T73" fmla="*/ 2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Rectangle 1335"/>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4" name="Rectangle 1336"/>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5" name="Rectangle 1337"/>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6" name="Rectangle 1340"/>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7" name="Rectangle 1341"/>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8" name="Rectangle 1342"/>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59" name="Rectangle 1343"/>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0" name="Rectangle 1344"/>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spcBef>
                <a:spcPct val="50000"/>
              </a:spcBef>
              <a:buFontTx/>
              <a:buChar char="•"/>
            </a:pPr>
            <a:endParaRPr lang="en-US" sz="1300" b="0"/>
          </a:p>
        </p:txBody>
      </p:sp>
      <p:sp>
        <p:nvSpPr>
          <p:cNvPr id="61" name="Rectangle 60"/>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34431789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2573338" y="6248400"/>
            <a:ext cx="1905000" cy="457200"/>
          </a:xfrm>
          <a:prstGeom prst="rect">
            <a:avLst/>
          </a:prstGeom>
          <a:ln/>
        </p:spPr>
        <p:txBody>
          <a:bodyPr/>
          <a:lstStyle>
            <a:lvl1pPr>
              <a:defRPr/>
            </a:lvl1pPr>
          </a:lstStyle>
          <a:p>
            <a:pPr>
              <a:defRPr/>
            </a:pPr>
            <a:r>
              <a:rPr lang="en-US"/>
              <a:t>June 17, 2015</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Footer</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54EB1DA-FFB7-4C0C-B4FC-F3280261992A}" type="slidenum">
              <a:rPr lang="en-US"/>
              <a:pPr>
                <a:defRPr/>
              </a:pPr>
              <a:t>‹#›</a:t>
            </a:fld>
            <a:endParaRPr lang="en-US" dirty="0"/>
          </a:p>
        </p:txBody>
      </p:sp>
    </p:spTree>
    <p:extLst>
      <p:ext uri="{BB962C8B-B14F-4D97-AF65-F5344CB8AC3E}">
        <p14:creationId xmlns:p14="http://schemas.microsoft.com/office/powerpoint/2010/main" val="3164378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B9BC5-AC93-477F-8D3E-16E2808597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81B4ED-BBCF-4790-95A0-5EF3CC05FDA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DD08B7-D3B6-4DCC-A539-9175D598812D}"/>
              </a:ext>
            </a:extLst>
          </p:cNvPr>
          <p:cNvSpPr>
            <a:spLocks noGrp="1"/>
          </p:cNvSpPr>
          <p:nvPr>
            <p:ph type="dt" sz="half" idx="10"/>
          </p:nvPr>
        </p:nvSpPr>
        <p:spPr/>
        <p:txBody>
          <a:bodyPr/>
          <a:lstStyle/>
          <a:p>
            <a:fld id="{242B8F3B-6F4E-4590-B284-4D1B951F521F}" type="datetimeFigureOut">
              <a:rPr lang="en-US" smtClean="0"/>
              <a:t>11/24/2020</a:t>
            </a:fld>
            <a:endParaRPr lang="en-US"/>
          </a:p>
        </p:txBody>
      </p:sp>
      <p:sp>
        <p:nvSpPr>
          <p:cNvPr id="5" name="Footer Placeholder 4">
            <a:extLst>
              <a:ext uri="{FF2B5EF4-FFF2-40B4-BE49-F238E27FC236}">
                <a16:creationId xmlns:a16="http://schemas.microsoft.com/office/drawing/2014/main" id="{B389EF8A-8712-4F5B-BD21-9DBF305CE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594361-1478-4152-9884-4B981439F5F8}"/>
              </a:ext>
            </a:extLst>
          </p:cNvPr>
          <p:cNvSpPr>
            <a:spLocks noGrp="1"/>
          </p:cNvSpPr>
          <p:nvPr>
            <p:ph type="sldNum" sz="quarter" idx="12"/>
          </p:nvPr>
        </p:nvSpPr>
        <p:spPr/>
        <p:txBody>
          <a:bodyPr/>
          <a:lstStyle/>
          <a:p>
            <a:fld id="{8744AD52-689D-434C-8623-5838D7EB74D8}" type="slidenum">
              <a:rPr lang="en-US" smtClean="0"/>
              <a:t>‹#›</a:t>
            </a:fld>
            <a:endParaRPr lang="en-US"/>
          </a:p>
        </p:txBody>
      </p:sp>
    </p:spTree>
    <p:extLst>
      <p:ext uri="{BB962C8B-B14F-4D97-AF65-F5344CB8AC3E}">
        <p14:creationId xmlns:p14="http://schemas.microsoft.com/office/powerpoint/2010/main" val="38964159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_Full Page with Sub-Title">
    <p:spTree>
      <p:nvGrpSpPr>
        <p:cNvPr id="1" name=""/>
        <p:cNvGrpSpPr/>
        <p:nvPr/>
      </p:nvGrpSpPr>
      <p:grpSpPr>
        <a:xfrm>
          <a:off x="0" y="0"/>
          <a:ext cx="0" cy="0"/>
          <a:chOff x="0" y="0"/>
          <a:chExt cx="0" cy="0"/>
        </a:xfrm>
      </p:grpSpPr>
      <p:sp>
        <p:nvSpPr>
          <p:cNvPr id="5" name="Freeform 1682"/>
          <p:cNvSpPr>
            <a:spLocks/>
          </p:cNvSpPr>
          <p:nvPr userDrawn="1"/>
        </p:nvSpPr>
        <p:spPr bwMode="auto">
          <a:xfrm flipH="1">
            <a:off x="6380163" y="615952"/>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7" name="Freeform 1683"/>
          <p:cNvSpPr>
            <a:spLocks/>
          </p:cNvSpPr>
          <p:nvPr userDrawn="1"/>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pPr fontAlgn="auto">
              <a:spcBef>
                <a:spcPts val="0"/>
              </a:spcBef>
              <a:spcAft>
                <a:spcPts val="0"/>
              </a:spcAft>
            </a:pPr>
            <a:endParaRPr lang="en-US" sz="1350">
              <a:solidFill>
                <a:prstClr val="black"/>
              </a:solidFill>
              <a:latin typeface="Trebuchet MS"/>
            </a:endParaRPr>
          </a:p>
        </p:txBody>
      </p:sp>
      <p:sp>
        <p:nvSpPr>
          <p:cNvPr id="324" name="Title 323"/>
          <p:cNvSpPr>
            <a:spLocks noGrp="1"/>
          </p:cNvSpPr>
          <p:nvPr>
            <p:ph type="title"/>
          </p:nvPr>
        </p:nvSpPr>
        <p:spPr>
          <a:xfrm>
            <a:off x="356935"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5"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418338">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5" y="1025408"/>
            <a:ext cx="8435473" cy="517408"/>
          </a:xfrm>
        </p:spPr>
        <p:txBody>
          <a:bodyPr>
            <a:normAutofit/>
          </a:bodyPr>
          <a:lstStyle>
            <a:lvl1pPr algn="l">
              <a:lnSpc>
                <a:spcPct val="100000"/>
              </a:lnSpc>
              <a:spcBef>
                <a:spcPts val="0"/>
              </a:spcBef>
              <a:defRPr sz="1200" b="0" cap="none" baseline="0">
                <a:solidFill>
                  <a:schemeClr val="tx1"/>
                </a:solidFill>
              </a:defRPr>
            </a:lvl1pPr>
            <a:lvl2pPr>
              <a:defRPr sz="1200" cap="all">
                <a:solidFill>
                  <a:schemeClr val="tx2">
                    <a:lumMod val="50000"/>
                    <a:lumOff val="50000"/>
                  </a:schemeClr>
                </a:solidFill>
              </a:defRPr>
            </a:lvl2pPr>
            <a:lvl3pPr>
              <a:defRPr sz="1200" cap="all">
                <a:solidFill>
                  <a:schemeClr val="tx2">
                    <a:lumMod val="50000"/>
                    <a:lumOff val="50000"/>
                  </a:schemeClr>
                </a:solidFill>
              </a:defRPr>
            </a:lvl3pPr>
            <a:lvl4pPr>
              <a:defRPr sz="1200" cap="all">
                <a:solidFill>
                  <a:schemeClr val="tx2">
                    <a:lumMod val="50000"/>
                    <a:lumOff val="50000"/>
                  </a:schemeClr>
                </a:solidFill>
              </a:defRPr>
            </a:lvl4pPr>
            <a:lvl5pPr>
              <a:defRPr sz="1200" cap="all">
                <a:solidFill>
                  <a:schemeClr val="tx2">
                    <a:lumMod val="50000"/>
                    <a:lumOff val="50000"/>
                  </a:schemeClr>
                </a:solidFill>
              </a:defRPr>
            </a:lvl5pPr>
          </a:lstStyle>
          <a:p>
            <a:pPr lvl="0"/>
            <a:r>
              <a:rPr lang="en-US"/>
              <a:t>Click to edit Master text styles</a:t>
            </a:r>
          </a:p>
        </p:txBody>
      </p:sp>
      <p:sp>
        <p:nvSpPr>
          <p:cNvPr id="8" name="Footer Placeholder 8"/>
          <p:cNvSpPr>
            <a:spLocks noGrp="1"/>
          </p:cNvSpPr>
          <p:nvPr>
            <p:ph type="ftr" sz="quarter" idx="15"/>
          </p:nvPr>
        </p:nvSpPr>
        <p:spPr/>
        <p:txBody>
          <a:bodyPr/>
          <a:lstStyle>
            <a:lvl1pPr>
              <a:defRPr/>
            </a:lvl1pPr>
          </a:lstStyle>
          <a:p>
            <a:pPr>
              <a:defRPr/>
            </a:pPr>
            <a:r>
              <a:rPr lang="en-US">
                <a:solidFill>
                  <a:prstClr val="black"/>
                </a:solidFill>
              </a:rPr>
              <a:t>Confidential &amp; for IFC Staff Only Working Draft – Discussion Paper Only</a:t>
            </a:r>
          </a:p>
        </p:txBody>
      </p:sp>
      <p:sp>
        <p:nvSpPr>
          <p:cNvPr id="9" name="Slide Number Placeholder 9"/>
          <p:cNvSpPr>
            <a:spLocks noGrp="1"/>
          </p:cNvSpPr>
          <p:nvPr>
            <p:ph type="sldNum" sz="quarter" idx="16"/>
          </p:nvPr>
        </p:nvSpPr>
        <p:spPr/>
        <p:txBody>
          <a:bodyPr/>
          <a:lstStyle>
            <a:lvl1pPr>
              <a:defRPr/>
            </a:lvl1pPr>
          </a:lstStyle>
          <a:p>
            <a:pPr>
              <a:defRPr/>
            </a:pPr>
            <a:fld id="{0DC31C2E-F916-4B56-9F44-3A37159E4A4D}" type="slidenum">
              <a:rPr lang="en-US"/>
              <a:pPr>
                <a:defRPr/>
              </a:pPr>
              <a:t>‹#›</a:t>
            </a:fld>
            <a:endParaRPr lang="en-US" dirty="0"/>
          </a:p>
        </p:txBody>
      </p:sp>
    </p:spTree>
    <p:extLst>
      <p:ext uri="{BB962C8B-B14F-4D97-AF65-F5344CB8AC3E}">
        <p14:creationId xmlns:p14="http://schemas.microsoft.com/office/powerpoint/2010/main" val="3345956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8974645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82064" y="4908459"/>
            <a:ext cx="3764482" cy="958822"/>
          </a:xfrm>
          <a:prstGeom prst="rect">
            <a:avLst/>
          </a:prstGeom>
        </p:spPr>
      </p:pic>
    </p:spTree>
    <p:extLst>
      <p:ext uri="{BB962C8B-B14F-4D97-AF65-F5344CB8AC3E}">
        <p14:creationId xmlns:p14="http://schemas.microsoft.com/office/powerpoint/2010/main" val="2229123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71538"/>
            <a:ext cx="7772400" cy="563562"/>
          </a:xfrm>
        </p:spPr>
        <p:txBody>
          <a:bodyPr/>
          <a:lstStyle/>
          <a:p>
            <a:r>
              <a:rPr lang="en-US"/>
              <a:t>Click to edit Master title style</a:t>
            </a:r>
          </a:p>
        </p:txBody>
      </p:sp>
      <p:sp>
        <p:nvSpPr>
          <p:cNvPr id="3" name="Chart Placeholder 2"/>
          <p:cNvSpPr>
            <a:spLocks noGrp="1"/>
          </p:cNvSpPr>
          <p:nvPr>
            <p:ph type="chart" idx="1"/>
          </p:nvPr>
        </p:nvSpPr>
        <p:spPr>
          <a:xfrm>
            <a:off x="685800" y="1981200"/>
            <a:ext cx="7772400" cy="4114800"/>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Confidential &amp; for IFC Staff Only Working Draft – Discussion Paper Only</a:t>
            </a:r>
            <a:endParaRPr lang="en-US" dirty="0"/>
          </a:p>
        </p:txBody>
      </p:sp>
      <p:sp>
        <p:nvSpPr>
          <p:cNvPr id="6" name="Rectangle 6"/>
          <p:cNvSpPr>
            <a:spLocks noGrp="1" noChangeArrowheads="1"/>
          </p:cNvSpPr>
          <p:nvPr>
            <p:ph type="sldNum" sz="quarter" idx="12"/>
          </p:nvPr>
        </p:nvSpPr>
        <p:spPr>
          <a:xfrm>
            <a:off x="3632200" y="6435725"/>
            <a:ext cx="1884363" cy="279400"/>
          </a:xfrm>
          <a:prstGeom prst="rect">
            <a:avLst/>
          </a:prstGeom>
          <a:ln/>
        </p:spPr>
        <p:txBody>
          <a:bodyPr/>
          <a:lstStyle>
            <a:lvl1pPr>
              <a:defRPr/>
            </a:lvl1pPr>
          </a:lstStyle>
          <a:p>
            <a:pPr>
              <a:defRPr/>
            </a:pPr>
            <a:fld id="{10E1CE2C-55C2-DF41-A23A-0315E7B29EAC}" type="slidenum">
              <a:rPr lang="en-US"/>
              <a:pPr>
                <a:defRPr/>
              </a:pPr>
              <a:t>‹#›</a:t>
            </a:fld>
            <a:endParaRPr lang="en-US" dirty="0"/>
          </a:p>
        </p:txBody>
      </p:sp>
    </p:spTree>
    <p:extLst>
      <p:ext uri="{BB962C8B-B14F-4D97-AF65-F5344CB8AC3E}">
        <p14:creationId xmlns:p14="http://schemas.microsoft.com/office/powerpoint/2010/main" val="15686187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7712522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grpSp>
        <p:nvGrpSpPr>
          <p:cNvPr id="63" name="Group 62">
            <a:extLst>
              <a:ext uri="{FF2B5EF4-FFF2-40B4-BE49-F238E27FC236}">
                <a16:creationId xmlns:a16="http://schemas.microsoft.com/office/drawing/2014/main" id="{CBA9773B-C078-4432-B2A1-136DE61A03AD}"/>
              </a:ext>
            </a:extLst>
          </p:cNvPr>
          <p:cNvGrpSpPr/>
          <p:nvPr userDrawn="1"/>
        </p:nvGrpSpPr>
        <p:grpSpPr>
          <a:xfrm>
            <a:off x="74631" y="6062990"/>
            <a:ext cx="8753319" cy="713721"/>
            <a:chOff x="74631" y="6062990"/>
            <a:chExt cx="8753319" cy="713721"/>
          </a:xfrm>
        </p:grpSpPr>
        <p:pic>
          <p:nvPicPr>
            <p:cNvPr id="64" name="Picture 63">
              <a:extLst>
                <a:ext uri="{FF2B5EF4-FFF2-40B4-BE49-F238E27FC236}">
                  <a16:creationId xmlns:a16="http://schemas.microsoft.com/office/drawing/2014/main" id="{4E214115-2A32-428E-8C5F-C6219F84D99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grpSp>
          <p:nvGrpSpPr>
            <p:cNvPr id="65" name="Group 64">
              <a:extLst>
                <a:ext uri="{FF2B5EF4-FFF2-40B4-BE49-F238E27FC236}">
                  <a16:creationId xmlns:a16="http://schemas.microsoft.com/office/drawing/2014/main" id="{94994CF4-DFE2-4E39-94EF-81EE5C68418F}"/>
                </a:ext>
              </a:extLst>
            </p:cNvPr>
            <p:cNvGrpSpPr/>
            <p:nvPr userDrawn="1"/>
          </p:nvGrpSpPr>
          <p:grpSpPr>
            <a:xfrm>
              <a:off x="74631" y="6062990"/>
              <a:ext cx="6499188" cy="713721"/>
              <a:chOff x="5136" y="6056105"/>
              <a:chExt cx="6499188" cy="713721"/>
            </a:xfrm>
          </p:grpSpPr>
          <p:pic>
            <p:nvPicPr>
              <p:cNvPr id="66" name="Picture 65">
                <a:extLst>
                  <a:ext uri="{FF2B5EF4-FFF2-40B4-BE49-F238E27FC236}">
                    <a16:creationId xmlns:a16="http://schemas.microsoft.com/office/drawing/2014/main" id="{9355A94B-A10A-45C6-819C-CE43B4E2D27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4782" y="6152415"/>
                <a:ext cx="1669542" cy="617411"/>
              </a:xfrm>
              <a:prstGeom prst="rect">
                <a:avLst/>
              </a:prstGeom>
            </p:spPr>
          </p:pic>
          <p:pic>
            <p:nvPicPr>
              <p:cNvPr id="67" name="Picture 66" descr="Graphical user interface, text, application&#10;&#10;Description automatically generated">
                <a:extLst>
                  <a:ext uri="{FF2B5EF4-FFF2-40B4-BE49-F238E27FC236}">
                    <a16:creationId xmlns:a16="http://schemas.microsoft.com/office/drawing/2014/main" id="{B81EC4C8-5C53-448D-9B72-90E117FA5F7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48555" y="6211251"/>
                <a:ext cx="2112264" cy="434797"/>
              </a:xfrm>
              <a:prstGeom prst="rect">
                <a:avLst/>
              </a:prstGeom>
            </p:spPr>
          </p:pic>
          <p:sp>
            <p:nvSpPr>
              <p:cNvPr id="68" name="TextBox 10">
                <a:extLst>
                  <a:ext uri="{FF2B5EF4-FFF2-40B4-BE49-F238E27FC236}">
                    <a16:creationId xmlns:a16="http://schemas.microsoft.com/office/drawing/2014/main" id="{07C29388-95D5-467A-8771-96F5ED5F349E}"/>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69" name="Slide Number Placeholder 2">
                <a:extLst>
                  <a:ext uri="{FF2B5EF4-FFF2-40B4-BE49-F238E27FC236}">
                    <a16:creationId xmlns:a16="http://schemas.microsoft.com/office/drawing/2014/main" id="{D5D03D66-0FB1-478D-B312-7BC3F5DD79F1}"/>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p14="http://schemas.microsoft.com/office/powerpoint/2010/main" val="42530364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4584023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06714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447619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normAutofit/>
          </a:bodyPr>
          <a:lstStyle>
            <a:lvl1pPr>
              <a:defRPr sz="2400" b="0" i="0">
                <a:solidFill>
                  <a:schemeClr val="tx1"/>
                </a:solidFill>
              </a:defRPr>
            </a:lvl1pPr>
          </a:lstStyle>
          <a:p>
            <a:r>
              <a:rPr lang="en-US" dirty="0"/>
              <a:t>Click to edit Master title style</a:t>
            </a:r>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vl2pPr>
              <a:defRPr sz="2000"/>
            </a:lvl2pPr>
          </a:lstStyle>
          <a:p>
            <a:pPr lvl="0"/>
            <a:r>
              <a:rPr lang="en-US" dirty="0"/>
              <a:t>Click to edit Master text styles</a:t>
            </a:r>
          </a:p>
          <a:p>
            <a:pPr lvl="1"/>
            <a:r>
              <a:rPr lang="en-US" dirty="0"/>
              <a:t>Second level</a:t>
            </a:r>
          </a:p>
          <a:p>
            <a:pPr lvl="2"/>
            <a:r>
              <a:rPr lang="en-US" dirty="0"/>
              <a:t>Third level</a:t>
            </a:r>
          </a:p>
        </p:txBody>
      </p:sp>
      <p:sp>
        <p:nvSpPr>
          <p:cNvPr id="5" name="Slide Number Placeholder 3"/>
          <p:cNvSpPr>
            <a:spLocks noGrp="1"/>
          </p:cNvSpPr>
          <p:nvPr>
            <p:ph type="sldNum" sz="quarter" idx="14"/>
          </p:nvPr>
        </p:nvSpPr>
        <p:spPr/>
        <p:txBody>
          <a:bodyPr/>
          <a:lstStyle>
            <a:lvl1pPr>
              <a:defRPr/>
            </a:lvl1pPr>
          </a:lstStyle>
          <a:p>
            <a:pPr>
              <a:defRPr/>
            </a:pPr>
            <a:fld id="{D0C53EF0-E817-4E49-A366-6572B14DF073}" type="slidenum">
              <a:rPr lang="en-US"/>
              <a:pPr>
                <a:defRPr/>
              </a:pPr>
              <a:t>‹#›</a:t>
            </a:fld>
            <a:endParaRPr lang="en-US" dirty="0"/>
          </a:p>
        </p:txBody>
      </p:sp>
      <p:sp>
        <p:nvSpPr>
          <p:cNvPr id="6" name="Footer Placeholder 4"/>
          <p:cNvSpPr>
            <a:spLocks noGrp="1"/>
          </p:cNvSpPr>
          <p:nvPr>
            <p:ph type="ftr" sz="quarter" idx="15"/>
          </p:nvPr>
        </p:nvSpPr>
        <p:spPr/>
        <p:txBody>
          <a:bodyPr/>
          <a:lstStyle>
            <a:lvl1pPr>
              <a:defRPr/>
            </a:lvl1pPr>
          </a:lstStyle>
          <a:p>
            <a:pPr>
              <a:defRPr/>
            </a:pPr>
            <a:r>
              <a:rPr lang="en-US"/>
              <a:t>Footer</a:t>
            </a:r>
            <a:endParaRPr lang="en-US" dirty="0"/>
          </a:p>
        </p:txBody>
      </p:sp>
    </p:spTree>
    <p:extLst>
      <p:ext uri="{BB962C8B-B14F-4D97-AF65-F5344CB8AC3E}">
        <p14:creationId xmlns:p14="http://schemas.microsoft.com/office/powerpoint/2010/main" val="9944033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47046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1032216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4925081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1826022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smtClean="0"/>
            </a:lvl1pPr>
          </a:lstStyle>
          <a:p>
            <a:pPr lvl="0"/>
            <a:r>
              <a:rPr lang="en-US"/>
              <a:t>Click to edit Master text styles</a:t>
            </a:r>
          </a:p>
          <a:p>
            <a:pPr lvl="1"/>
            <a:r>
              <a:rPr lang="en-US"/>
              <a:t>Second level</a:t>
            </a:r>
          </a:p>
          <a:p>
            <a:pPr lvl="2"/>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p:spPr>
        <p:txBody>
          <a:bodyPr/>
          <a:lstStyle>
            <a:lvl1pPr>
              <a:defRPr/>
            </a:lvl1pPr>
          </a:lstStyle>
          <a:p>
            <a:fld id="{537B3255-FAFD-4235-B8EB-D4FA026E1B9B}" type="slidenum">
              <a:rPr lang="en-US"/>
              <a:pPr/>
              <a:t>‹#›</a:t>
            </a:fld>
            <a:endParaRPr lang="en-US"/>
          </a:p>
        </p:txBody>
      </p:sp>
      <p:sp>
        <p:nvSpPr>
          <p:cNvPr id="6" name="Footer Placeholder 4"/>
          <p:cNvSpPr>
            <a:spLocks noGrp="1"/>
          </p:cNvSpPr>
          <p:nvPr>
            <p:ph type="ftr" sz="quarter" idx="15"/>
          </p:nvPr>
        </p:nvSpPr>
        <p:spPr/>
        <p:txBody>
          <a:bodyPr/>
          <a:lstStyle>
            <a:lvl1pPr>
              <a:defRPr/>
            </a:lvl1pPr>
          </a:lstStyle>
          <a:p>
            <a:pPr>
              <a:defRPr/>
            </a:pPr>
            <a:r>
              <a:rPr lang="en-US"/>
              <a:t>Confidential &amp; for IFC Staff Only Working Draft – Discussion Paper Only</a:t>
            </a:r>
            <a:endParaRPr lang="en-US" dirty="0"/>
          </a:p>
        </p:txBody>
      </p:sp>
    </p:spTree>
    <p:extLst>
      <p:ext uri="{BB962C8B-B14F-4D97-AF65-F5344CB8AC3E}">
        <p14:creationId xmlns:p14="http://schemas.microsoft.com/office/powerpoint/2010/main" val="342064206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p14="http://schemas.microsoft.com/office/powerpoint/2010/main" val="36240904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695652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30784655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4671636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a16="http://schemas.microsoft.com/office/drawing/2014/main" id="{A7BF02A4-E8AF-4226-8024-FA5D750319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pic>
        <p:nvPicPr>
          <p:cNvPr id="7" name="Picture 6">
            <a:extLst>
              <a:ext uri="{FF2B5EF4-FFF2-40B4-BE49-F238E27FC236}">
                <a16:creationId xmlns:a16="http://schemas.microsoft.com/office/drawing/2014/main" id="{3B889FB9-288F-4EB1-9824-F92850E8E2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3987" y="6152415"/>
            <a:ext cx="1669542" cy="617411"/>
          </a:xfrm>
          <a:prstGeom prst="rect">
            <a:avLst/>
          </a:prstGeom>
        </p:spPr>
      </p:pic>
    </p:spTree>
    <p:extLst>
      <p:ext uri="{BB962C8B-B14F-4D97-AF65-F5344CB8AC3E}">
        <p14:creationId xmlns:p14="http://schemas.microsoft.com/office/powerpoint/2010/main" val="10384150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BEBA8EAE-BF5A-486C-A8C5-ECC9F3942E4B}">
                <a14:imgProps xmlns:a14="http://schemas.microsoft.com/office/drawing/2010/main">
                  <a14:imgLayer r:embed="rId3">
                    <a14:imgEffect>
                      <a14:colorTemperature colorTemp="8022"/>
                    </a14:imgEffect>
                    <a14:imgEffect>
                      <a14:saturation sat="400000"/>
                    </a14:imgEffect>
                    <a14:imgEffect>
                      <a14:brightnessContrast bright="-96000" contrast="20000"/>
                    </a14:imgEffect>
                  </a14:imgLayer>
                </a14:imgProps>
              </a:ex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4">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5">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289066665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323457804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dirty="0"/>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dirty="0"/>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13767506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dirty="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dirty="0">
              <a:latin typeface="Arial Regular" charset="0"/>
            </a:endParaRPr>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dirty="0"/>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dirty="0"/>
              <a:t>Subtitle</a:t>
            </a:r>
            <a:br>
              <a:rPr lang="en-US" dirty="0"/>
            </a:br>
            <a:r>
              <a:rPr lang="en-US" dirty="0"/>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dirty="0">
              <a:ln>
                <a:noFill/>
              </a:ln>
              <a:solidFill>
                <a:schemeClr val="bg1"/>
              </a:solidFill>
              <a:effectLst/>
              <a:latin typeface="Arial Regular" charset="0"/>
              <a:cs typeface="Times New Roman" pitchFamily="18" charset="0"/>
            </a:endParaRPr>
          </a:p>
        </p:txBody>
      </p:sp>
    </p:spTree>
    <p:extLst>
      <p:ext uri="{BB962C8B-B14F-4D97-AF65-F5344CB8AC3E}">
        <p14:creationId xmlns:p14="http://schemas.microsoft.com/office/powerpoint/2010/main" val="31711749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718582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ull Page">
    <p:spTree>
      <p:nvGrpSpPr>
        <p:cNvPr id="1" name=""/>
        <p:cNvGrpSpPr/>
        <p:nvPr/>
      </p:nvGrpSpPr>
      <p:grpSpPr>
        <a:xfrm>
          <a:off x="0" y="0"/>
          <a:ext cx="0" cy="0"/>
          <a:chOff x="0" y="0"/>
          <a:chExt cx="0" cy="0"/>
        </a:xfrm>
      </p:grpSpPr>
      <p:sp>
        <p:nvSpPr>
          <p:cNvPr id="259" name="Freeform 1682"/>
          <p:cNvSpPr>
            <a:spLocks/>
          </p:cNvSpPr>
          <p:nvPr userDrawn="1"/>
        </p:nvSpPr>
        <p:spPr bwMode="auto">
          <a:xfrm flipH="1">
            <a:off x="6380163" y="615950"/>
            <a:ext cx="1014412" cy="1895475"/>
          </a:xfrm>
          <a:custGeom>
            <a:avLst/>
            <a:gdLst/>
            <a:ahLst/>
            <a:cxnLst>
              <a:cxn ang="0">
                <a:pos x="0" y="0"/>
              </a:cxn>
              <a:cxn ang="0">
                <a:pos x="38" y="110"/>
              </a:cxn>
              <a:cxn ang="0">
                <a:pos x="78" y="216"/>
              </a:cxn>
              <a:cxn ang="0">
                <a:pos x="106" y="304"/>
              </a:cxn>
              <a:cxn ang="0">
                <a:pos x="136" y="398"/>
              </a:cxn>
              <a:cxn ang="0">
                <a:pos x="164" y="506"/>
              </a:cxn>
              <a:cxn ang="0">
                <a:pos x="206" y="672"/>
              </a:cxn>
              <a:cxn ang="0">
                <a:pos x="236" y="788"/>
              </a:cxn>
              <a:cxn ang="0">
                <a:pos x="272" y="990"/>
              </a:cxn>
              <a:cxn ang="0">
                <a:pos x="286" y="1086"/>
              </a:cxn>
              <a:cxn ang="0">
                <a:pos x="302" y="1194"/>
              </a:cxn>
              <a:cxn ang="0">
                <a:pos x="638" y="1194"/>
              </a:cxn>
              <a:cxn ang="0">
                <a:pos x="624" y="1142"/>
              </a:cxn>
              <a:cxn ang="0">
                <a:pos x="598" y="1060"/>
              </a:cxn>
              <a:cxn ang="0">
                <a:pos x="572" y="980"/>
              </a:cxn>
              <a:cxn ang="0">
                <a:pos x="548" y="912"/>
              </a:cxn>
              <a:cxn ang="0">
                <a:pos x="494" y="784"/>
              </a:cxn>
              <a:cxn ang="0">
                <a:pos x="456" y="698"/>
              </a:cxn>
              <a:cxn ang="0">
                <a:pos x="424" y="626"/>
              </a:cxn>
              <a:cxn ang="0">
                <a:pos x="378" y="532"/>
              </a:cxn>
              <a:cxn ang="0">
                <a:pos x="340" y="470"/>
              </a:cxn>
              <a:cxn ang="0">
                <a:pos x="306" y="414"/>
              </a:cxn>
              <a:cxn ang="0">
                <a:pos x="268" y="342"/>
              </a:cxn>
              <a:cxn ang="0">
                <a:pos x="228" y="286"/>
              </a:cxn>
              <a:cxn ang="0">
                <a:pos x="174" y="210"/>
              </a:cxn>
              <a:cxn ang="0">
                <a:pos x="122" y="140"/>
              </a:cxn>
              <a:cxn ang="0">
                <a:pos x="58" y="52"/>
              </a:cxn>
              <a:cxn ang="0">
                <a:pos x="30" y="20"/>
              </a:cxn>
              <a:cxn ang="0">
                <a:pos x="0" y="0"/>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0" name="Freeform 1683"/>
          <p:cNvSpPr>
            <a:spLocks/>
          </p:cNvSpPr>
          <p:nvPr userDrawn="1"/>
        </p:nvSpPr>
        <p:spPr bwMode="auto">
          <a:xfrm flipH="1">
            <a:off x="7410450" y="3175"/>
            <a:ext cx="712788" cy="584200"/>
          </a:xfrm>
          <a:custGeom>
            <a:avLst/>
            <a:gdLst/>
            <a:ahLst/>
            <a:cxnLst>
              <a:cxn ang="0">
                <a:pos x="448" y="372"/>
              </a:cxn>
              <a:cxn ang="0">
                <a:pos x="388" y="302"/>
              </a:cxn>
              <a:cxn ang="0">
                <a:pos x="280" y="208"/>
              </a:cxn>
              <a:cxn ang="0">
                <a:pos x="210" y="142"/>
              </a:cxn>
              <a:cxn ang="0">
                <a:pos x="140" y="94"/>
              </a:cxn>
              <a:cxn ang="0">
                <a:pos x="64" y="44"/>
              </a:cxn>
              <a:cxn ang="0">
                <a:pos x="0" y="0"/>
              </a:cxn>
              <a:cxn ang="0">
                <a:pos x="280" y="0"/>
              </a:cxn>
              <a:cxn ang="0">
                <a:pos x="300" y="36"/>
              </a:cxn>
              <a:cxn ang="0">
                <a:pos x="324" y="82"/>
              </a:cxn>
              <a:cxn ang="0">
                <a:pos x="346" y="134"/>
              </a:cxn>
              <a:cxn ang="0">
                <a:pos x="378" y="206"/>
              </a:cxn>
              <a:cxn ang="0">
                <a:pos x="408" y="264"/>
              </a:cxn>
              <a:cxn ang="0">
                <a:pos x="434" y="334"/>
              </a:cxn>
              <a:cxn ang="0">
                <a:pos x="448" y="372"/>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w="9525" cap="flat" cmpd="sng">
            <a:noFill/>
            <a:prstDash val="solid"/>
            <a:round/>
            <a:headEnd type="none" w="med" len="med"/>
            <a:tailEnd type="none" w="med" len="med"/>
          </a:ln>
          <a:effectLst/>
        </p:spPr>
        <p:txBody>
          <a:bodyPr wrap="none" anchor="ctr"/>
          <a:lstStyle/>
          <a:p>
            <a:pPr>
              <a:spcBef>
                <a:spcPct val="50000"/>
              </a:spcBef>
              <a:buFontTx/>
              <a:buChar char="•"/>
              <a:defRPr/>
            </a:pPr>
            <a:endParaRPr lang="en-US" sz="1300" b="0" dirty="0"/>
          </a:p>
        </p:txBody>
      </p:sp>
      <p:sp>
        <p:nvSpPr>
          <p:cNvPr id="265" name="Line 1086"/>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6" name="Line 1087"/>
          <p:cNvSpPr>
            <a:spLocks noChangeShapeType="1"/>
          </p:cNvSpPr>
          <p:nvPr userDrawn="1"/>
        </p:nvSpPr>
        <p:spPr bwMode="auto">
          <a:xfrm>
            <a:off x="484188" y="617538"/>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67" name="Rectangle 1088"/>
          <p:cNvSpPr>
            <a:spLocks noChangeArrowheads="1"/>
          </p:cNvSpPr>
          <p:nvPr userDrawn="1"/>
        </p:nvSpPr>
        <p:spPr bwMode="auto">
          <a:xfrm>
            <a:off x="484188" y="617538"/>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68" name="Rectangle 1089"/>
          <p:cNvSpPr>
            <a:spLocks noChangeArrowheads="1"/>
          </p:cNvSpPr>
          <p:nvPr userDrawn="1"/>
        </p:nvSpPr>
        <p:spPr bwMode="auto">
          <a:xfrm>
            <a:off x="484188" y="617538"/>
            <a:ext cx="1587" cy="1587"/>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269" name="Freeform 1098"/>
          <p:cNvSpPr>
            <a:spLocks/>
          </p:cNvSpPr>
          <p:nvPr userDrawn="1"/>
        </p:nvSpPr>
        <p:spPr bwMode="auto">
          <a:xfrm>
            <a:off x="487363" y="617538"/>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0" name="Freeform 1115"/>
          <p:cNvSpPr>
            <a:spLocks/>
          </p:cNvSpPr>
          <p:nvPr userDrawn="1"/>
        </p:nvSpPr>
        <p:spPr bwMode="auto">
          <a:xfrm>
            <a:off x="458788"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1" name="Freeform 1120"/>
          <p:cNvSpPr>
            <a:spLocks/>
          </p:cNvSpPr>
          <p:nvPr userDrawn="1"/>
        </p:nvSpPr>
        <p:spPr bwMode="auto">
          <a:xfrm>
            <a:off x="458788" y="463550"/>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72" name="Freeform 1134"/>
          <p:cNvSpPr>
            <a:spLocks/>
          </p:cNvSpPr>
          <p:nvPr userDrawn="1"/>
        </p:nvSpPr>
        <p:spPr bwMode="auto">
          <a:xfrm>
            <a:off x="703263"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1300" b="0" dirty="0"/>
          </a:p>
        </p:txBody>
      </p:sp>
      <p:sp>
        <p:nvSpPr>
          <p:cNvPr id="273" name="Freeform 1141"/>
          <p:cNvSpPr>
            <a:spLocks/>
          </p:cNvSpPr>
          <p:nvPr userDrawn="1"/>
        </p:nvSpPr>
        <p:spPr bwMode="auto">
          <a:xfrm>
            <a:off x="706438"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1300" b="0" dirty="0"/>
          </a:p>
        </p:txBody>
      </p:sp>
      <p:sp>
        <p:nvSpPr>
          <p:cNvPr id="274" name="Freeform 1148"/>
          <p:cNvSpPr>
            <a:spLocks/>
          </p:cNvSpPr>
          <p:nvPr userDrawn="1"/>
        </p:nvSpPr>
        <p:spPr bwMode="auto">
          <a:xfrm>
            <a:off x="693738" y="460375"/>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5" name="Freeform 1150"/>
          <p:cNvSpPr>
            <a:spLocks/>
          </p:cNvSpPr>
          <p:nvPr userDrawn="1"/>
        </p:nvSpPr>
        <p:spPr bwMode="auto">
          <a:xfrm>
            <a:off x="684213" y="447675"/>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76" name="Freeform 1152"/>
          <p:cNvSpPr>
            <a:spLocks/>
          </p:cNvSpPr>
          <p:nvPr userDrawn="1"/>
        </p:nvSpPr>
        <p:spPr bwMode="auto">
          <a:xfrm>
            <a:off x="684213" y="447675"/>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7" name="Freeform 1154"/>
          <p:cNvSpPr>
            <a:spLocks/>
          </p:cNvSpPr>
          <p:nvPr userDrawn="1"/>
        </p:nvSpPr>
        <p:spPr bwMode="auto">
          <a:xfrm>
            <a:off x="665163"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78" name="Freeform 1156"/>
          <p:cNvSpPr>
            <a:spLocks/>
          </p:cNvSpPr>
          <p:nvPr userDrawn="1"/>
        </p:nvSpPr>
        <p:spPr bwMode="auto">
          <a:xfrm>
            <a:off x="665163" y="431800"/>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79" name="Freeform 1163"/>
          <p:cNvSpPr>
            <a:spLocks/>
          </p:cNvSpPr>
          <p:nvPr userDrawn="1"/>
        </p:nvSpPr>
        <p:spPr bwMode="auto">
          <a:xfrm>
            <a:off x="611188" y="415925"/>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80" name="Freeform 1172"/>
          <p:cNvSpPr>
            <a:spLocks/>
          </p:cNvSpPr>
          <p:nvPr userDrawn="1"/>
        </p:nvSpPr>
        <p:spPr bwMode="auto">
          <a:xfrm>
            <a:off x="582613" y="476250"/>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1" name="Freeform 1177"/>
          <p:cNvSpPr>
            <a:spLocks/>
          </p:cNvSpPr>
          <p:nvPr userDrawn="1"/>
        </p:nvSpPr>
        <p:spPr bwMode="auto">
          <a:xfrm>
            <a:off x="557213" y="534988"/>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2" name="Freeform 1180"/>
          <p:cNvSpPr>
            <a:spLocks/>
          </p:cNvSpPr>
          <p:nvPr userDrawn="1"/>
        </p:nvSpPr>
        <p:spPr bwMode="auto">
          <a:xfrm>
            <a:off x="560388" y="530225"/>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283" name="Line 1187"/>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4" name="Line 1188"/>
          <p:cNvSpPr>
            <a:spLocks noChangeShapeType="1"/>
          </p:cNvSpPr>
          <p:nvPr userDrawn="1"/>
        </p:nvSpPr>
        <p:spPr bwMode="auto">
          <a:xfrm>
            <a:off x="569913" y="52070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85" name="Freeform 1208"/>
          <p:cNvSpPr>
            <a:spLocks/>
          </p:cNvSpPr>
          <p:nvPr userDrawn="1"/>
        </p:nvSpPr>
        <p:spPr bwMode="auto">
          <a:xfrm>
            <a:off x="595313" y="557213"/>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86" name="Freeform 1210"/>
          <p:cNvSpPr>
            <a:spLocks/>
          </p:cNvSpPr>
          <p:nvPr userDrawn="1"/>
        </p:nvSpPr>
        <p:spPr bwMode="auto">
          <a:xfrm>
            <a:off x="595313" y="557213"/>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7" name="Freeform 1214"/>
          <p:cNvSpPr>
            <a:spLocks/>
          </p:cNvSpPr>
          <p:nvPr userDrawn="1"/>
        </p:nvSpPr>
        <p:spPr bwMode="auto">
          <a:xfrm>
            <a:off x="595313" y="557213"/>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88" name="Rectangle 1215"/>
          <p:cNvSpPr>
            <a:spLocks noChangeArrowheads="1"/>
          </p:cNvSpPr>
          <p:nvPr userDrawn="1"/>
        </p:nvSpPr>
        <p:spPr bwMode="auto">
          <a:xfrm>
            <a:off x="595313" y="627063"/>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289" name="Freeform 1217"/>
          <p:cNvSpPr>
            <a:spLocks/>
          </p:cNvSpPr>
          <p:nvPr userDrawn="1"/>
        </p:nvSpPr>
        <p:spPr bwMode="auto">
          <a:xfrm>
            <a:off x="595313" y="6270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0" name="Freeform 1219"/>
          <p:cNvSpPr>
            <a:spLocks/>
          </p:cNvSpPr>
          <p:nvPr userDrawn="1"/>
        </p:nvSpPr>
        <p:spPr bwMode="auto">
          <a:xfrm>
            <a:off x="731838" y="541338"/>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1" name="Freeform 1221"/>
          <p:cNvSpPr>
            <a:spLocks/>
          </p:cNvSpPr>
          <p:nvPr userDrawn="1"/>
        </p:nvSpPr>
        <p:spPr bwMode="auto">
          <a:xfrm>
            <a:off x="731838" y="541338"/>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2" name="Freeform 1234"/>
          <p:cNvSpPr>
            <a:spLocks/>
          </p:cNvSpPr>
          <p:nvPr userDrawn="1"/>
        </p:nvSpPr>
        <p:spPr bwMode="auto">
          <a:xfrm>
            <a:off x="722313" y="550863"/>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293" name="Line 1237"/>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4" name="Line 1238"/>
          <p:cNvSpPr>
            <a:spLocks noChangeShapeType="1"/>
          </p:cNvSpPr>
          <p:nvPr userDrawn="1"/>
        </p:nvSpPr>
        <p:spPr bwMode="auto">
          <a:xfrm>
            <a:off x="728663" y="544513"/>
            <a:ext cx="1587" cy="1587"/>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295" name="Freeform 1240"/>
          <p:cNvSpPr>
            <a:spLocks/>
          </p:cNvSpPr>
          <p:nvPr userDrawn="1"/>
        </p:nvSpPr>
        <p:spPr bwMode="auto">
          <a:xfrm>
            <a:off x="728663" y="541338"/>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6" name="Freeform 1243"/>
          <p:cNvSpPr>
            <a:spLocks/>
          </p:cNvSpPr>
          <p:nvPr userDrawn="1"/>
        </p:nvSpPr>
        <p:spPr bwMode="auto">
          <a:xfrm>
            <a:off x="728663" y="538163"/>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297" name="Freeform 1246"/>
          <p:cNvSpPr>
            <a:spLocks/>
          </p:cNvSpPr>
          <p:nvPr userDrawn="1"/>
        </p:nvSpPr>
        <p:spPr bwMode="auto">
          <a:xfrm>
            <a:off x="725488" y="547688"/>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298" name="Freeform 1250"/>
          <p:cNvSpPr>
            <a:spLocks/>
          </p:cNvSpPr>
          <p:nvPr userDrawn="1"/>
        </p:nvSpPr>
        <p:spPr bwMode="auto">
          <a:xfrm>
            <a:off x="731838"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1300" b="0" dirty="0"/>
          </a:p>
        </p:txBody>
      </p:sp>
      <p:sp>
        <p:nvSpPr>
          <p:cNvPr id="299" name="Freeform 1252"/>
          <p:cNvSpPr>
            <a:spLocks/>
          </p:cNvSpPr>
          <p:nvPr userDrawn="1"/>
        </p:nvSpPr>
        <p:spPr bwMode="auto">
          <a:xfrm>
            <a:off x="731838"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1300" b="0" dirty="0"/>
          </a:p>
        </p:txBody>
      </p:sp>
      <p:sp>
        <p:nvSpPr>
          <p:cNvPr id="300" name="Freeform 1255"/>
          <p:cNvSpPr>
            <a:spLocks/>
          </p:cNvSpPr>
          <p:nvPr userDrawn="1"/>
        </p:nvSpPr>
        <p:spPr bwMode="auto">
          <a:xfrm>
            <a:off x="712788" y="550863"/>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1" name="Rectangle 1256"/>
          <p:cNvSpPr>
            <a:spLocks noChangeArrowheads="1"/>
          </p:cNvSpPr>
          <p:nvPr userDrawn="1"/>
        </p:nvSpPr>
        <p:spPr bwMode="auto">
          <a:xfrm>
            <a:off x="722313" y="550863"/>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2" name="Freeform 1258"/>
          <p:cNvSpPr>
            <a:spLocks/>
          </p:cNvSpPr>
          <p:nvPr userDrawn="1"/>
        </p:nvSpPr>
        <p:spPr bwMode="auto">
          <a:xfrm>
            <a:off x="722313" y="550863"/>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3" name="Freeform 1266"/>
          <p:cNvSpPr>
            <a:spLocks/>
          </p:cNvSpPr>
          <p:nvPr userDrawn="1"/>
        </p:nvSpPr>
        <p:spPr bwMode="auto">
          <a:xfrm>
            <a:off x="728663" y="534988"/>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04" name="Freeform 1269"/>
          <p:cNvSpPr>
            <a:spLocks/>
          </p:cNvSpPr>
          <p:nvPr userDrawn="1"/>
        </p:nvSpPr>
        <p:spPr bwMode="auto">
          <a:xfrm>
            <a:off x="728663" y="530225"/>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1300" b="0" dirty="0"/>
          </a:p>
        </p:txBody>
      </p:sp>
      <p:sp>
        <p:nvSpPr>
          <p:cNvPr id="305" name="Line 1270"/>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6" name="Line 1271"/>
          <p:cNvSpPr>
            <a:spLocks noChangeShapeType="1"/>
          </p:cNvSpPr>
          <p:nvPr userDrawn="1"/>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07" name="Rectangle 1272"/>
          <p:cNvSpPr>
            <a:spLocks noChangeArrowheads="1"/>
          </p:cNvSpPr>
          <p:nvPr userDrawn="1"/>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08" name="Rectangle 1273"/>
          <p:cNvSpPr>
            <a:spLocks noChangeArrowheads="1"/>
          </p:cNvSpPr>
          <p:nvPr userDrawn="1"/>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1300" b="0" dirty="0"/>
          </a:p>
        </p:txBody>
      </p:sp>
      <p:sp>
        <p:nvSpPr>
          <p:cNvPr id="309" name="Line 1274"/>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0" name="Line 1275"/>
          <p:cNvSpPr>
            <a:spLocks noChangeShapeType="1"/>
          </p:cNvSpPr>
          <p:nvPr userDrawn="1"/>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1300" b="0" dirty="0"/>
          </a:p>
        </p:txBody>
      </p:sp>
      <p:sp>
        <p:nvSpPr>
          <p:cNvPr id="311" name="Freeform 1277"/>
          <p:cNvSpPr>
            <a:spLocks/>
          </p:cNvSpPr>
          <p:nvPr userDrawn="1"/>
        </p:nvSpPr>
        <p:spPr bwMode="auto">
          <a:xfrm>
            <a:off x="728663" y="523875"/>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2" name="Freeform 1287"/>
          <p:cNvSpPr>
            <a:spLocks/>
          </p:cNvSpPr>
          <p:nvPr userDrawn="1"/>
        </p:nvSpPr>
        <p:spPr bwMode="auto">
          <a:xfrm>
            <a:off x="719138"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1300" b="0" dirty="0"/>
          </a:p>
        </p:txBody>
      </p:sp>
      <p:sp>
        <p:nvSpPr>
          <p:cNvPr id="313" name="Freeform 1290"/>
          <p:cNvSpPr>
            <a:spLocks/>
          </p:cNvSpPr>
          <p:nvPr userDrawn="1"/>
        </p:nvSpPr>
        <p:spPr bwMode="auto">
          <a:xfrm>
            <a:off x="719138" y="517525"/>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1300" b="0" dirty="0"/>
          </a:p>
        </p:txBody>
      </p:sp>
      <p:sp>
        <p:nvSpPr>
          <p:cNvPr id="314" name="Rectangle 1335"/>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5" name="Rectangle 1336"/>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6" name="Rectangle 1337"/>
          <p:cNvSpPr>
            <a:spLocks noChangeArrowheads="1"/>
          </p:cNvSpPr>
          <p:nvPr userDrawn="1"/>
        </p:nvSpPr>
        <p:spPr bwMode="auto">
          <a:xfrm>
            <a:off x="474663"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17" name="Rectangle 1340"/>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8" name="Rectangle 1341"/>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19" name="Rectangle 1342"/>
          <p:cNvSpPr>
            <a:spLocks noChangeArrowheads="1"/>
          </p:cNvSpPr>
          <p:nvPr userDrawn="1"/>
        </p:nvSpPr>
        <p:spPr bwMode="auto">
          <a:xfrm>
            <a:off x="468313"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0" name="Rectangle 1343"/>
          <p:cNvSpPr>
            <a:spLocks noChangeArrowheads="1"/>
          </p:cNvSpPr>
          <p:nvPr userDrawn="1"/>
        </p:nvSpPr>
        <p:spPr bwMode="auto">
          <a:xfrm>
            <a:off x="468313"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1300" b="0" dirty="0"/>
          </a:p>
        </p:txBody>
      </p:sp>
      <p:sp>
        <p:nvSpPr>
          <p:cNvPr id="321" name="Rectangle 1344"/>
          <p:cNvSpPr>
            <a:spLocks noChangeArrowheads="1"/>
          </p:cNvSpPr>
          <p:nvPr userDrawn="1"/>
        </p:nvSpPr>
        <p:spPr bwMode="auto">
          <a:xfrm>
            <a:off x="465138" y="485775"/>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1300" b="0" dirty="0"/>
          </a:p>
        </p:txBody>
      </p:sp>
      <p:sp>
        <p:nvSpPr>
          <p:cNvPr id="324" name="Title 323"/>
          <p:cNvSpPr>
            <a:spLocks noGrp="1"/>
          </p:cNvSpPr>
          <p:nvPr>
            <p:ph type="title" hasCustomPrompt="1"/>
          </p:nvPr>
        </p:nvSpPr>
        <p:spPr>
          <a:xfrm>
            <a:off x="343401" y="301625"/>
            <a:ext cx="8439652" cy="1031875"/>
          </a:xfrm>
        </p:spPr>
        <p:txBody>
          <a:bodyPr/>
          <a:lstStyle>
            <a:lvl1pPr>
              <a:defRPr b="0" i="0" cap="none" baseline="0">
                <a:solidFill>
                  <a:srgbClr val="021F43"/>
                </a:solidFill>
                <a:latin typeface="+mn-lt"/>
                <a:cs typeface="Andes ExtraLight"/>
              </a:defRPr>
            </a:lvl1pPr>
          </a:lstStyle>
          <a:p>
            <a:r>
              <a:rPr lang="en-US" dirty="0"/>
              <a:t>SLIDE TITLE</a:t>
            </a:r>
            <a:br>
              <a:rPr lang="en-US" dirty="0"/>
            </a:br>
            <a:r>
              <a:rPr lang="en-US" dirty="0"/>
              <a:t>UP TO THREE LINES </a:t>
            </a:r>
            <a:br>
              <a:rPr lang="en-US" dirty="0"/>
            </a:br>
            <a:r>
              <a:rPr lang="en-US" dirty="0"/>
              <a:t>MAY BE ALL CAPS OR TITLE CASE</a:t>
            </a:r>
          </a:p>
        </p:txBody>
      </p:sp>
      <p:sp>
        <p:nvSpPr>
          <p:cNvPr id="331" name="Content Placeholder 330"/>
          <p:cNvSpPr>
            <a:spLocks noGrp="1"/>
          </p:cNvSpPr>
          <p:nvPr>
            <p:ph sz="quarter" idx="10" hasCustomPrompt="1"/>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dirty="0"/>
              <a:t>Paragraph content</a:t>
            </a:r>
          </a:p>
          <a:p>
            <a:pPr lvl="1"/>
            <a:r>
              <a:rPr lang="en-US" dirty="0"/>
              <a:t>Bullets </a:t>
            </a:r>
          </a:p>
          <a:p>
            <a:pPr lvl="2"/>
            <a:r>
              <a:rPr lang="en-US" dirty="0"/>
              <a:t>Bullets</a:t>
            </a:r>
          </a:p>
          <a:p>
            <a:pPr lvl="3"/>
            <a:r>
              <a:rPr lang="en-US" dirty="0"/>
              <a:t>Bullets</a:t>
            </a:r>
          </a:p>
          <a:p>
            <a:pPr lvl="4"/>
            <a:r>
              <a:rPr lang="en-US" dirty="0"/>
              <a:t>Bullets</a:t>
            </a:r>
          </a:p>
        </p:txBody>
      </p:sp>
      <p:sp>
        <p:nvSpPr>
          <p:cNvPr id="7" name="Footer Placeholder 6"/>
          <p:cNvSpPr>
            <a:spLocks noGrp="1"/>
          </p:cNvSpPr>
          <p:nvPr>
            <p:ph type="ftr" sz="quarter" idx="12"/>
          </p:nvPr>
        </p:nvSpPr>
        <p:spPr/>
        <p:txBody>
          <a:bodyPr/>
          <a:lstStyle/>
          <a:p>
            <a:r>
              <a:rPr lang="en-US"/>
              <a:t>Confidential &amp; for IFC Staff Only Working Draft – Discussion Paper Only</a:t>
            </a:r>
            <a:endParaRPr lang="en-US" dirty="0"/>
          </a:p>
        </p:txBody>
      </p:sp>
      <p:sp>
        <p:nvSpPr>
          <p:cNvPr id="8" name="Slide Number Placeholder 7"/>
          <p:cNvSpPr>
            <a:spLocks noGrp="1"/>
          </p:cNvSpPr>
          <p:nvPr>
            <p:ph type="sldNum" sz="quarter" idx="13"/>
          </p:nvPr>
        </p:nvSpPr>
        <p:spPr>
          <a:xfrm>
            <a:off x="356934" y="6350002"/>
            <a:ext cx="552283" cy="358440"/>
          </a:xfrm>
          <a:prstGeom prst="rect">
            <a:avLst/>
          </a:prstGeom>
        </p:spPr>
        <p:txBody>
          <a:bodyPr/>
          <a:lstStyle/>
          <a:p>
            <a:pPr>
              <a:defRPr/>
            </a:pPr>
            <a:fld id="{A91C009A-D183-4B06-A7F0-ADEC358427FA}" type="slidenum">
              <a:rPr lang="en-US" smtClean="0"/>
              <a:pPr>
                <a:defRPr/>
              </a:pPr>
              <a:t>‹#›</a:t>
            </a:fld>
            <a:endParaRPr lang="en-US" dirty="0"/>
          </a:p>
        </p:txBody>
      </p:sp>
    </p:spTree>
    <p:extLst>
      <p:ext uri="{BB962C8B-B14F-4D97-AF65-F5344CB8AC3E}">
        <p14:creationId xmlns:p14="http://schemas.microsoft.com/office/powerpoint/2010/main" val="396919523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17395949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dirty="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dirty="0"/>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dirty="0"/>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8185283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Blue Geometric Divider">
    <p:spTree>
      <p:nvGrpSpPr>
        <p:cNvPr id="1" name=""/>
        <p:cNvGrpSpPr/>
        <p:nvPr/>
      </p:nvGrpSpPr>
      <p:grpSpPr>
        <a:xfrm>
          <a:off x="0" y="0"/>
          <a:ext cx="0" cy="0"/>
          <a:chOff x="0" y="0"/>
          <a:chExt cx="0" cy="0"/>
        </a:xfrm>
      </p:grpSpPr>
      <p:sp>
        <p:nvSpPr>
          <p:cNvPr id="61" name="Rectangle 60"/>
          <p:cNvSpPr>
            <a:spLocks noChangeArrowheads="1"/>
          </p:cNvSpPr>
          <p:nvPr/>
        </p:nvSpPr>
        <p:spPr bwMode="auto">
          <a:xfrm>
            <a:off x="0" y="2828927"/>
            <a:ext cx="9144000" cy="176213"/>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5" y="3074090"/>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pic>
        <p:nvPicPr>
          <p:cNvPr id="6" name="Picture 5">
            <a:extLst>
              <a:ext uri="{FF2B5EF4-FFF2-40B4-BE49-F238E27FC236}">
                <a16:creationId xmlns:a16="http://schemas.microsoft.com/office/drawing/2014/main" id="{A7BF02A4-E8AF-4226-8024-FA5D750319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pic>
        <p:nvPicPr>
          <p:cNvPr id="7" name="Picture 6">
            <a:extLst>
              <a:ext uri="{FF2B5EF4-FFF2-40B4-BE49-F238E27FC236}">
                <a16:creationId xmlns:a16="http://schemas.microsoft.com/office/drawing/2014/main" id="{3B889FB9-288F-4EB1-9824-F92850E8E2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3987" y="6152415"/>
            <a:ext cx="1669542" cy="617411"/>
          </a:xfrm>
          <a:prstGeom prst="rect">
            <a:avLst/>
          </a:prstGeom>
        </p:spPr>
      </p:pic>
    </p:spTree>
    <p:extLst>
      <p:ext uri="{BB962C8B-B14F-4D97-AF65-F5344CB8AC3E}">
        <p14:creationId xmlns:p14="http://schemas.microsoft.com/office/powerpoint/2010/main" val="13071315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rgbClr val="139AF0"/>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duotone>
              <a:prstClr val="black"/>
              <a:schemeClr val="tx2">
                <a:tint val="45000"/>
                <a:satMod val="400000"/>
              </a:schemeClr>
            </a:duotone>
            <a:alphaModFix amt="72000"/>
            <a:extLst>
              <a:ext uri="{28A0092B-C50C-407E-A947-70E740481C1C}">
                <a14:useLocalDpi xmlns:a14="http://schemas.microsoft.com/office/drawing/2010/main"/>
              </a:ext>
            </a:extLst>
          </a:blip>
          <a:stretch>
            <a:fillRect/>
          </a:stretch>
        </p:blipFill>
        <p:spPr>
          <a:xfrm>
            <a:off x="6966336" y="3580"/>
            <a:ext cx="2192664" cy="4314420"/>
          </a:xfrm>
          <a:prstGeom prst="rect">
            <a:avLst/>
          </a:prstGeom>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a16="http://schemas.microsoft.com/office/drawing/2014/main" id="{B02D7674-7DCE-0E45-9686-E5067D9F930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39577793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White Title Slide">
    <p:spTree>
      <p:nvGrpSpPr>
        <p:cNvPr id="1" name=""/>
        <p:cNvGrpSpPr/>
        <p:nvPr/>
      </p:nvGrpSpPr>
      <p:grpSpPr>
        <a:xfrm>
          <a:off x="0" y="0"/>
          <a:ext cx="0" cy="0"/>
          <a:chOff x="0" y="0"/>
          <a:chExt cx="0" cy="0"/>
        </a:xfrm>
      </p:grpSpPr>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679444" y="6107067"/>
            <a:ext cx="2814397"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4612641"/>
            <a:ext cx="2821170" cy="1479998"/>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2"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pic>
        <p:nvPicPr>
          <p:cNvPr id="67" name="Picture 66">
            <a:extLst>
              <a:ext uri="{FF2B5EF4-FFF2-40B4-BE49-F238E27FC236}">
                <a16:creationId xmlns:a16="http://schemas.microsoft.com/office/drawing/2014/main" id="{E12CF37A-4B29-440D-838E-1BFFD8007D8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97024" y="4908459"/>
            <a:ext cx="3764482" cy="958822"/>
          </a:xfrm>
          <a:prstGeom prst="rect">
            <a:avLst/>
          </a:prstGeom>
        </p:spPr>
      </p:pic>
    </p:spTree>
    <p:extLst>
      <p:ext uri="{BB962C8B-B14F-4D97-AF65-F5344CB8AC3E}">
        <p14:creationId xmlns:p14="http://schemas.microsoft.com/office/powerpoint/2010/main" val="114635791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Light Blue Title Slide">
    <p:spTree>
      <p:nvGrpSpPr>
        <p:cNvPr id="1" name=""/>
        <p:cNvGrpSpPr/>
        <p:nvPr/>
      </p:nvGrpSpPr>
      <p:grpSpPr>
        <a:xfrm>
          <a:off x="0" y="0"/>
          <a:ext cx="0" cy="0"/>
          <a:chOff x="0" y="0"/>
          <a:chExt cx="0" cy="0"/>
        </a:xfrm>
      </p:grpSpPr>
      <p:sp>
        <p:nvSpPr>
          <p:cNvPr id="3" name="Rectangle 2"/>
          <p:cNvSpPr/>
          <p:nvPr/>
        </p:nvSpPr>
        <p:spPr bwMode="auto">
          <a:xfrm flipV="1">
            <a:off x="0" y="0"/>
            <a:ext cx="9144000" cy="4479636"/>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pic>
        <p:nvPicPr>
          <p:cNvPr id="70" name="Picture 6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951336" y="3580"/>
            <a:ext cx="2192664" cy="4314420"/>
          </a:xfrm>
          <a:prstGeom prst="rect">
            <a:avLst/>
          </a:prstGeom>
          <a:noFill/>
          <a:ln>
            <a:noFill/>
          </a:ln>
        </p:spPr>
      </p:pic>
      <p:pic>
        <p:nvPicPr>
          <p:cNvPr id="6" name="Picture 5"/>
          <p:cNvPicPr>
            <a:picLocks noChangeAspect="1"/>
          </p:cNvPicPr>
          <p:nvPr/>
        </p:nvPicPr>
        <p:blipFill>
          <a:blip r:embed="rId3">
            <a:alphaModFix amt="50000"/>
            <a:extLst>
              <a:ext uri="{28A0092B-C50C-407E-A947-70E740481C1C}">
                <a14:useLocalDpi xmlns:a14="http://schemas.microsoft.com/office/drawing/2010/main"/>
              </a:ext>
            </a:extLst>
          </a:blip>
          <a:stretch>
            <a:fillRect/>
          </a:stretch>
        </p:blipFill>
        <p:spPr>
          <a:xfrm>
            <a:off x="4" y="8"/>
            <a:ext cx="6942667" cy="4358709"/>
          </a:xfrm>
          <a:prstGeom prst="rect">
            <a:avLst/>
          </a:prstGeom>
        </p:spPr>
      </p:pic>
      <p:pic>
        <p:nvPicPr>
          <p:cNvPr id="7" name="Picture 6"/>
          <p:cNvPicPr>
            <a:picLocks noChangeAspect="1"/>
          </p:cNvPicPr>
          <p:nvPr/>
        </p:nvPicPr>
        <p:blipFill>
          <a:blip r:embed="rId4">
            <a:alphaModFix amt="58000"/>
            <a:extLst>
              <a:ext uri="{28A0092B-C50C-407E-A947-70E740481C1C}">
                <a14:useLocalDpi xmlns:a14="http://schemas.microsoft.com/office/drawing/2010/main"/>
              </a:ext>
            </a:extLst>
          </a:blip>
          <a:stretch>
            <a:fillRect/>
          </a:stretch>
        </p:blipFill>
        <p:spPr>
          <a:xfrm>
            <a:off x="4661505" y="0"/>
            <a:ext cx="2324100" cy="4362148"/>
          </a:xfrm>
          <a:prstGeom prst="rect">
            <a:avLst/>
          </a:prstGeom>
        </p:spPr>
      </p:pic>
      <p:sp>
        <p:nvSpPr>
          <p:cNvPr id="5" name="Rectangle 4"/>
          <p:cNvSpPr/>
          <p:nvPr/>
        </p:nvSpPr>
        <p:spPr bwMode="auto">
          <a:xfrm>
            <a:off x="6495147" y="4318009"/>
            <a:ext cx="2648857" cy="846667"/>
          </a:xfrm>
          <a:prstGeom prst="rect">
            <a:avLst/>
          </a:prstGeom>
          <a:solidFill>
            <a:schemeClr val="bg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tx1"/>
              </a:solidFill>
              <a:effectLst/>
              <a:latin typeface="Arial Regular" charset="0"/>
              <a:cs typeface="Times New Roman" pitchFamily="18" charset="0"/>
            </a:endParaRPr>
          </a:p>
        </p:txBody>
      </p:sp>
      <p:sp>
        <p:nvSpPr>
          <p:cNvPr id="265" name="Line 1086"/>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6" name="Line 1087"/>
          <p:cNvSpPr>
            <a:spLocks noChangeShapeType="1"/>
          </p:cNvSpPr>
          <p:nvPr/>
        </p:nvSpPr>
        <p:spPr bwMode="auto">
          <a:xfrm>
            <a:off x="484190" y="617546"/>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67" name="Rectangle 1088"/>
          <p:cNvSpPr>
            <a:spLocks noChangeArrowheads="1"/>
          </p:cNvSpPr>
          <p:nvPr/>
        </p:nvSpPr>
        <p:spPr bwMode="auto">
          <a:xfrm>
            <a:off x="484190" y="617546"/>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8" name="Rectangle 1089"/>
          <p:cNvSpPr>
            <a:spLocks noChangeArrowheads="1"/>
          </p:cNvSpPr>
          <p:nvPr/>
        </p:nvSpPr>
        <p:spPr bwMode="auto">
          <a:xfrm>
            <a:off x="484190" y="617546"/>
            <a:ext cx="1587" cy="1587"/>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69" name="Freeform 1098"/>
          <p:cNvSpPr>
            <a:spLocks/>
          </p:cNvSpPr>
          <p:nvPr/>
        </p:nvSpPr>
        <p:spPr bwMode="auto">
          <a:xfrm>
            <a:off x="487367" y="617546"/>
            <a:ext cx="3175" cy="1587"/>
          </a:xfrm>
          <a:custGeom>
            <a:avLst/>
            <a:gdLst/>
            <a:ahLst/>
            <a:cxnLst>
              <a:cxn ang="0">
                <a:pos x="0" y="0"/>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0" name="Freeform 1115"/>
          <p:cNvSpPr>
            <a:spLocks/>
          </p:cNvSpPr>
          <p:nvPr/>
        </p:nvSpPr>
        <p:spPr bwMode="auto">
          <a:xfrm>
            <a:off x="458792" y="473075"/>
            <a:ext cx="3175" cy="3175"/>
          </a:xfrm>
          <a:custGeom>
            <a:avLst/>
            <a:gdLst/>
            <a:ahLst/>
            <a:cxnLst>
              <a:cxn ang="0">
                <a:pos x="0" y="2"/>
              </a:cxn>
              <a:cxn ang="0">
                <a:pos x="0" y="2"/>
              </a:cxn>
              <a:cxn ang="0">
                <a:pos x="0" y="2"/>
              </a:cxn>
              <a:cxn ang="0">
                <a:pos x="0" y="2"/>
              </a:cxn>
              <a:cxn ang="0">
                <a:pos x="0" y="2"/>
              </a:cxn>
              <a:cxn ang="0">
                <a:pos x="0" y="2"/>
              </a:cxn>
              <a:cxn ang="0">
                <a:pos x="2" y="2"/>
              </a:cxn>
              <a:cxn ang="0">
                <a:pos x="2" y="2"/>
              </a:cxn>
              <a:cxn ang="0">
                <a:pos x="2" y="0"/>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2" y="2"/>
              </a:cxn>
              <a:cxn ang="0">
                <a:pos x="0" y="2"/>
              </a:cxn>
              <a:cxn ang="0">
                <a:pos x="0" y="2"/>
              </a:cxn>
              <a:cxn ang="0">
                <a:pos x="0" y="2"/>
              </a:cxn>
              <a:cxn ang="0">
                <a:pos x="0" y="2"/>
              </a:cxn>
              <a:cxn ang="0">
                <a:pos x="0" y="2"/>
              </a:cxn>
              <a:cxn ang="0">
                <a:pos x="0" y="2"/>
              </a:cxn>
              <a:cxn ang="0">
                <a:pos x="0" y="2"/>
              </a:cxn>
              <a:cxn ang="0">
                <a:pos x="2" y="2"/>
              </a:cxn>
              <a:cxn ang="0">
                <a:pos x="0" y="2"/>
              </a:cxn>
              <a:cxn ang="0">
                <a:pos x="2" y="2"/>
              </a:cxn>
              <a:cxn ang="0">
                <a:pos x="2" y="2"/>
              </a:cxn>
              <a:cxn ang="0">
                <a:pos x="2" y="2"/>
              </a:cxn>
              <a:cxn ang="0">
                <a:pos x="0" y="2"/>
              </a:cxn>
              <a:cxn ang="0">
                <a:pos x="0" y="2"/>
              </a:cxn>
            </a:cxnLst>
            <a:rect l="0" t="0" r="r" b="b"/>
            <a:pathLst>
              <a:path w="2" h="2">
                <a:moveTo>
                  <a:pt x="0" y="2"/>
                </a:move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0"/>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2" y="2"/>
                </a:lnTo>
                <a:lnTo>
                  <a:pt x="2" y="2"/>
                </a:lnTo>
                <a:lnTo>
                  <a:pt x="2" y="2"/>
                </a:lnTo>
                <a:lnTo>
                  <a:pt x="2" y="2"/>
                </a:lnTo>
                <a:lnTo>
                  <a:pt x="0" y="2"/>
                </a:lnTo>
                <a:lnTo>
                  <a:pt x="2"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0" y="2"/>
                </a:lnTo>
                <a:lnTo>
                  <a:pt x="2" y="2"/>
                </a:lnTo>
                <a:lnTo>
                  <a:pt x="2" y="2"/>
                </a:lnTo>
                <a:lnTo>
                  <a:pt x="2" y="2"/>
                </a:lnTo>
                <a:lnTo>
                  <a:pt x="2" y="2"/>
                </a:lnTo>
                <a:lnTo>
                  <a:pt x="2" y="2"/>
                </a:lnTo>
                <a:lnTo>
                  <a:pt x="2" y="2"/>
                </a:lnTo>
                <a:lnTo>
                  <a:pt x="2"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1" name="Freeform 1120"/>
          <p:cNvSpPr>
            <a:spLocks/>
          </p:cNvSpPr>
          <p:nvPr/>
        </p:nvSpPr>
        <p:spPr bwMode="auto">
          <a:xfrm>
            <a:off x="458792" y="463554"/>
            <a:ext cx="3175" cy="3175"/>
          </a:xfrm>
          <a:custGeom>
            <a:avLst/>
            <a:gdLst/>
            <a:ahLst/>
            <a:cxnLst>
              <a:cxn ang="0">
                <a:pos x="0" y="0"/>
              </a:cxn>
              <a:cxn ang="0">
                <a:pos x="0" y="2"/>
              </a:cxn>
              <a:cxn ang="0">
                <a:pos x="0" y="2"/>
              </a:cxn>
              <a:cxn ang="0">
                <a:pos x="0" y="2"/>
              </a:cxn>
              <a:cxn ang="0">
                <a:pos x="2" y="2"/>
              </a:cxn>
              <a:cxn ang="0">
                <a:pos x="2" y="0"/>
              </a:cxn>
              <a:cxn ang="0">
                <a:pos x="2" y="0"/>
              </a:cxn>
              <a:cxn ang="0">
                <a:pos x="2" y="0"/>
              </a:cxn>
              <a:cxn ang="0">
                <a:pos x="0" y="0"/>
              </a:cxn>
              <a:cxn ang="0">
                <a:pos x="0" y="2"/>
              </a:cxn>
              <a:cxn ang="0">
                <a:pos x="0" y="2"/>
              </a:cxn>
              <a:cxn ang="0">
                <a:pos x="2" y="0"/>
              </a:cxn>
              <a:cxn ang="0">
                <a:pos x="2" y="0"/>
              </a:cxn>
              <a:cxn ang="0">
                <a:pos x="2" y="0"/>
              </a:cxn>
              <a:cxn ang="0">
                <a:pos x="2" y="2"/>
              </a:cxn>
              <a:cxn ang="0">
                <a:pos x="0" y="2"/>
              </a:cxn>
              <a:cxn ang="0">
                <a:pos x="0" y="2"/>
              </a:cxn>
              <a:cxn ang="0">
                <a:pos x="0" y="2"/>
              </a:cxn>
              <a:cxn ang="0">
                <a:pos x="0" y="2"/>
              </a:cxn>
              <a:cxn ang="0">
                <a:pos x="0" y="2"/>
              </a:cxn>
              <a:cxn ang="0">
                <a:pos x="0" y="2"/>
              </a:cxn>
              <a:cxn ang="0">
                <a:pos x="0" y="2"/>
              </a:cxn>
              <a:cxn ang="0">
                <a:pos x="0" y="2"/>
              </a:cxn>
              <a:cxn ang="0">
                <a:pos x="2" y="2"/>
              </a:cxn>
              <a:cxn ang="0">
                <a:pos x="0" y="2"/>
              </a:cxn>
              <a:cxn ang="0">
                <a:pos x="0" y="2"/>
              </a:cxn>
              <a:cxn ang="0">
                <a:pos x="2" y="2"/>
              </a:cxn>
              <a:cxn ang="0">
                <a:pos x="2" y="2"/>
              </a:cxn>
              <a:cxn ang="0">
                <a:pos x="2" y="0"/>
              </a:cxn>
              <a:cxn ang="0">
                <a:pos x="0" y="0"/>
              </a:cxn>
              <a:cxn ang="0">
                <a:pos x="0" y="0"/>
              </a:cxn>
            </a:cxnLst>
            <a:rect l="0" t="0" r="r" b="b"/>
            <a:pathLst>
              <a:path w="2" h="2">
                <a:moveTo>
                  <a:pt x="0" y="0"/>
                </a:moveTo>
                <a:lnTo>
                  <a:pt x="0" y="2"/>
                </a:lnTo>
                <a:lnTo>
                  <a:pt x="0" y="2"/>
                </a:lnTo>
                <a:lnTo>
                  <a:pt x="0" y="2"/>
                </a:lnTo>
                <a:lnTo>
                  <a:pt x="2" y="2"/>
                </a:lnTo>
                <a:lnTo>
                  <a:pt x="2" y="0"/>
                </a:lnTo>
                <a:lnTo>
                  <a:pt x="2" y="0"/>
                </a:lnTo>
                <a:lnTo>
                  <a:pt x="2" y="0"/>
                </a:lnTo>
                <a:lnTo>
                  <a:pt x="0" y="0"/>
                </a:lnTo>
                <a:lnTo>
                  <a:pt x="0" y="2"/>
                </a:lnTo>
                <a:lnTo>
                  <a:pt x="0" y="2"/>
                </a:lnTo>
                <a:lnTo>
                  <a:pt x="2" y="0"/>
                </a:lnTo>
                <a:lnTo>
                  <a:pt x="2" y="0"/>
                </a:lnTo>
                <a:lnTo>
                  <a:pt x="2" y="0"/>
                </a:lnTo>
                <a:lnTo>
                  <a:pt x="2" y="2"/>
                </a:lnTo>
                <a:lnTo>
                  <a:pt x="0" y="2"/>
                </a:lnTo>
                <a:lnTo>
                  <a:pt x="0" y="2"/>
                </a:lnTo>
                <a:lnTo>
                  <a:pt x="0" y="2"/>
                </a:lnTo>
                <a:lnTo>
                  <a:pt x="0" y="2"/>
                </a:lnTo>
                <a:lnTo>
                  <a:pt x="0" y="2"/>
                </a:lnTo>
                <a:lnTo>
                  <a:pt x="0" y="2"/>
                </a:lnTo>
                <a:lnTo>
                  <a:pt x="0" y="2"/>
                </a:lnTo>
                <a:lnTo>
                  <a:pt x="0" y="2"/>
                </a:lnTo>
                <a:lnTo>
                  <a:pt x="2" y="2"/>
                </a:lnTo>
                <a:lnTo>
                  <a:pt x="0" y="2"/>
                </a:lnTo>
                <a:lnTo>
                  <a:pt x="0" y="2"/>
                </a:lnTo>
                <a:lnTo>
                  <a:pt x="2" y="2"/>
                </a:lnTo>
                <a:lnTo>
                  <a:pt x="2" y="2"/>
                </a:lnTo>
                <a:lnTo>
                  <a:pt x="2"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2" name="Freeform 1134"/>
          <p:cNvSpPr>
            <a:spLocks/>
          </p:cNvSpPr>
          <p:nvPr/>
        </p:nvSpPr>
        <p:spPr bwMode="auto">
          <a:xfrm>
            <a:off x="703267" y="514350"/>
            <a:ext cx="3175" cy="6350"/>
          </a:xfrm>
          <a:custGeom>
            <a:avLst/>
            <a:gdLst/>
            <a:ahLst/>
            <a:cxnLst>
              <a:cxn ang="0">
                <a:pos x="2" y="4"/>
              </a:cxn>
              <a:cxn ang="0">
                <a:pos x="2" y="4"/>
              </a:cxn>
              <a:cxn ang="0">
                <a:pos x="2" y="4"/>
              </a:cxn>
              <a:cxn ang="0">
                <a:pos x="2" y="2"/>
              </a:cxn>
              <a:cxn ang="0">
                <a:pos x="2" y="0"/>
              </a:cxn>
              <a:cxn ang="0">
                <a:pos x="2" y="0"/>
              </a:cxn>
              <a:cxn ang="0">
                <a:pos x="2" y="0"/>
              </a:cxn>
              <a:cxn ang="0">
                <a:pos x="0" y="2"/>
              </a:cxn>
              <a:cxn ang="0">
                <a:pos x="2" y="4"/>
              </a:cxn>
              <a:cxn ang="0">
                <a:pos x="2" y="2"/>
              </a:cxn>
              <a:cxn ang="0">
                <a:pos x="2" y="2"/>
              </a:cxn>
              <a:cxn ang="0">
                <a:pos x="2" y="0"/>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2" y="2"/>
              </a:cxn>
              <a:cxn ang="0">
                <a:pos x="0" y="2"/>
              </a:cxn>
              <a:cxn ang="0">
                <a:pos x="2" y="4"/>
              </a:cxn>
            </a:cxnLst>
            <a:rect l="0" t="0" r="r" b="b"/>
            <a:pathLst>
              <a:path w="2" h="4">
                <a:moveTo>
                  <a:pt x="2" y="4"/>
                </a:moveTo>
                <a:lnTo>
                  <a:pt x="2" y="4"/>
                </a:lnTo>
                <a:lnTo>
                  <a:pt x="2" y="4"/>
                </a:lnTo>
                <a:lnTo>
                  <a:pt x="2" y="2"/>
                </a:lnTo>
                <a:lnTo>
                  <a:pt x="2" y="0"/>
                </a:lnTo>
                <a:lnTo>
                  <a:pt x="2" y="0"/>
                </a:lnTo>
                <a:lnTo>
                  <a:pt x="2" y="0"/>
                </a:lnTo>
                <a:lnTo>
                  <a:pt x="0" y="2"/>
                </a:lnTo>
                <a:lnTo>
                  <a:pt x="2" y="4"/>
                </a:lnTo>
                <a:lnTo>
                  <a:pt x="2" y="2"/>
                </a:lnTo>
                <a:lnTo>
                  <a:pt x="2" y="2"/>
                </a:lnTo>
                <a:lnTo>
                  <a:pt x="2" y="0"/>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2" y="2"/>
                </a:lnTo>
                <a:lnTo>
                  <a:pt x="0" y="2"/>
                </a:lnTo>
                <a:lnTo>
                  <a:pt x="2"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3" name="Freeform 1141"/>
          <p:cNvSpPr>
            <a:spLocks/>
          </p:cNvSpPr>
          <p:nvPr/>
        </p:nvSpPr>
        <p:spPr bwMode="auto">
          <a:xfrm>
            <a:off x="706439" y="479425"/>
            <a:ext cx="1587" cy="6350"/>
          </a:xfrm>
          <a:custGeom>
            <a:avLst/>
            <a:gdLst/>
            <a:ahLst/>
            <a:cxnLst>
              <a:cxn ang="0">
                <a:pos x="0" y="4"/>
              </a:cxn>
              <a:cxn ang="0">
                <a:pos x="0" y="2"/>
              </a:cxn>
              <a:cxn ang="0">
                <a:pos x="0" y="0"/>
              </a:cxn>
              <a:cxn ang="0">
                <a:pos x="0" y="0"/>
              </a:cxn>
              <a:cxn ang="0">
                <a:pos x="0" y="2"/>
              </a:cxn>
              <a:cxn ang="0">
                <a:pos x="0" y="2"/>
              </a:cxn>
              <a:cxn ang="0">
                <a:pos x="0" y="4"/>
              </a:cxn>
              <a:cxn ang="0">
                <a:pos x="0" y="2"/>
              </a:cxn>
              <a:cxn ang="0">
                <a:pos x="0" y="2"/>
              </a:cxn>
              <a:cxn ang="0">
                <a:pos x="0" y="2"/>
              </a:cxn>
              <a:cxn ang="0">
                <a:pos x="0" y="2"/>
              </a:cxn>
              <a:cxn ang="0">
                <a:pos x="0" y="2"/>
              </a:cxn>
              <a:cxn ang="0">
                <a:pos x="0" y="2"/>
              </a:cxn>
              <a:cxn ang="0">
                <a:pos x="0" y="2"/>
              </a:cxn>
              <a:cxn ang="0">
                <a:pos x="0" y="4"/>
              </a:cxn>
            </a:cxnLst>
            <a:rect l="0" t="0" r="r" b="b"/>
            <a:pathLst>
              <a:path h="4">
                <a:moveTo>
                  <a:pt x="0" y="4"/>
                </a:moveTo>
                <a:lnTo>
                  <a:pt x="0" y="2"/>
                </a:lnTo>
                <a:lnTo>
                  <a:pt x="0" y="0"/>
                </a:lnTo>
                <a:lnTo>
                  <a:pt x="0" y="0"/>
                </a:lnTo>
                <a:lnTo>
                  <a:pt x="0" y="2"/>
                </a:lnTo>
                <a:lnTo>
                  <a:pt x="0" y="2"/>
                </a:lnTo>
                <a:lnTo>
                  <a:pt x="0" y="4"/>
                </a:lnTo>
                <a:lnTo>
                  <a:pt x="0" y="2"/>
                </a:lnTo>
                <a:lnTo>
                  <a:pt x="0" y="2"/>
                </a:lnTo>
                <a:lnTo>
                  <a:pt x="0" y="2"/>
                </a:lnTo>
                <a:lnTo>
                  <a:pt x="0" y="2"/>
                </a:lnTo>
                <a:lnTo>
                  <a:pt x="0" y="2"/>
                </a:lnTo>
                <a:lnTo>
                  <a:pt x="0" y="2"/>
                </a:lnTo>
                <a:lnTo>
                  <a:pt x="0" y="2"/>
                </a:lnTo>
                <a:lnTo>
                  <a:pt x="0" y="4"/>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4" name="Freeform 1148"/>
          <p:cNvSpPr>
            <a:spLocks/>
          </p:cNvSpPr>
          <p:nvPr/>
        </p:nvSpPr>
        <p:spPr bwMode="auto">
          <a:xfrm>
            <a:off x="693742" y="460376"/>
            <a:ext cx="3175" cy="3175"/>
          </a:xfrm>
          <a:custGeom>
            <a:avLst/>
            <a:gdLst/>
            <a:ahLst/>
            <a:cxnLst>
              <a:cxn ang="0">
                <a:pos x="2" y="2"/>
              </a:cxn>
              <a:cxn ang="0">
                <a:pos x="2" y="0"/>
              </a:cxn>
              <a:cxn ang="0">
                <a:pos x="2" y="0"/>
              </a:cxn>
              <a:cxn ang="0">
                <a:pos x="2" y="0"/>
              </a:cxn>
              <a:cxn ang="0">
                <a:pos x="2" y="0"/>
              </a:cxn>
              <a:cxn ang="0">
                <a:pos x="0" y="0"/>
              </a:cxn>
              <a:cxn ang="0">
                <a:pos x="0" y="0"/>
              </a:cxn>
              <a:cxn ang="0">
                <a:pos x="0" y="2"/>
              </a:cxn>
              <a:cxn ang="0">
                <a:pos x="0" y="2"/>
              </a:cxn>
              <a:cxn ang="0">
                <a:pos x="0" y="2"/>
              </a:cxn>
              <a:cxn ang="0">
                <a:pos x="2" y="2"/>
              </a:cxn>
              <a:cxn ang="0">
                <a:pos x="2" y="2"/>
              </a:cxn>
              <a:cxn ang="0">
                <a:pos x="2" y="0"/>
              </a:cxn>
              <a:cxn ang="0">
                <a:pos x="2" y="0"/>
              </a:cxn>
              <a:cxn ang="0">
                <a:pos x="2" y="0"/>
              </a:cxn>
              <a:cxn ang="0">
                <a:pos x="0" y="2"/>
              </a:cxn>
              <a:cxn ang="0">
                <a:pos x="2" y="2"/>
              </a:cxn>
              <a:cxn ang="0">
                <a:pos x="2" y="0"/>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Lst>
            <a:rect l="0" t="0" r="r" b="b"/>
            <a:pathLst>
              <a:path w="2" h="2">
                <a:moveTo>
                  <a:pt x="2" y="2"/>
                </a:moveTo>
                <a:lnTo>
                  <a:pt x="2" y="0"/>
                </a:lnTo>
                <a:lnTo>
                  <a:pt x="2" y="0"/>
                </a:lnTo>
                <a:lnTo>
                  <a:pt x="2" y="0"/>
                </a:lnTo>
                <a:lnTo>
                  <a:pt x="2" y="0"/>
                </a:lnTo>
                <a:lnTo>
                  <a:pt x="0" y="0"/>
                </a:lnTo>
                <a:lnTo>
                  <a:pt x="0" y="0"/>
                </a:lnTo>
                <a:lnTo>
                  <a:pt x="0" y="2"/>
                </a:lnTo>
                <a:lnTo>
                  <a:pt x="0" y="2"/>
                </a:lnTo>
                <a:lnTo>
                  <a:pt x="0" y="2"/>
                </a:lnTo>
                <a:lnTo>
                  <a:pt x="2" y="2"/>
                </a:lnTo>
                <a:lnTo>
                  <a:pt x="2" y="2"/>
                </a:lnTo>
                <a:lnTo>
                  <a:pt x="2" y="0"/>
                </a:lnTo>
                <a:lnTo>
                  <a:pt x="2" y="0"/>
                </a:lnTo>
                <a:lnTo>
                  <a:pt x="2" y="0"/>
                </a:lnTo>
                <a:lnTo>
                  <a:pt x="0" y="2"/>
                </a:lnTo>
                <a:lnTo>
                  <a:pt x="2" y="2"/>
                </a:lnTo>
                <a:lnTo>
                  <a:pt x="2" y="0"/>
                </a:lnTo>
                <a:lnTo>
                  <a:pt x="0" y="2"/>
                </a:lnTo>
                <a:lnTo>
                  <a:pt x="2" y="2"/>
                </a:lnTo>
                <a:lnTo>
                  <a:pt x="0" y="2"/>
                </a:lnTo>
                <a:lnTo>
                  <a:pt x="0" y="2"/>
                </a:lnTo>
                <a:lnTo>
                  <a:pt x="0" y="2"/>
                </a:lnTo>
                <a:lnTo>
                  <a:pt x="0" y="2"/>
                </a:lnTo>
                <a:lnTo>
                  <a:pt x="0" y="2"/>
                </a:lnTo>
                <a:lnTo>
                  <a:pt x="0" y="2"/>
                </a:lnTo>
                <a:lnTo>
                  <a:pt x="0" y="2"/>
                </a:lnTo>
                <a:lnTo>
                  <a:pt x="0" y="2"/>
                </a:lnTo>
                <a:lnTo>
                  <a:pt x="0"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5" name="Freeform 1150"/>
          <p:cNvSpPr>
            <a:spLocks/>
          </p:cNvSpPr>
          <p:nvPr/>
        </p:nvSpPr>
        <p:spPr bwMode="auto">
          <a:xfrm>
            <a:off x="684215" y="447677"/>
            <a:ext cx="1587" cy="3175"/>
          </a:xfrm>
          <a:custGeom>
            <a:avLst/>
            <a:gdLst/>
            <a:ahLst/>
            <a:cxnLst>
              <a:cxn ang="0">
                <a:pos x="0" y="2"/>
              </a:cxn>
              <a:cxn ang="0">
                <a:pos x="0" y="0"/>
              </a:cxn>
              <a:cxn ang="0">
                <a:pos x="0" y="2"/>
              </a:cxn>
            </a:cxnLst>
            <a:rect l="0" t="0" r="r" b="b"/>
            <a:pathLst>
              <a:path h="2">
                <a:moveTo>
                  <a:pt x="0" y="2"/>
                </a:move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6" name="Freeform 1152"/>
          <p:cNvSpPr>
            <a:spLocks/>
          </p:cNvSpPr>
          <p:nvPr/>
        </p:nvSpPr>
        <p:spPr bwMode="auto">
          <a:xfrm>
            <a:off x="684217" y="447677"/>
            <a:ext cx="3175" cy="3175"/>
          </a:xfrm>
          <a:custGeom>
            <a:avLst/>
            <a:gdLst/>
            <a:ahLst/>
            <a:cxnLst>
              <a:cxn ang="0">
                <a:pos x="2" y="0"/>
              </a:cxn>
              <a:cxn ang="0">
                <a:pos x="0" y="0"/>
              </a:cxn>
              <a:cxn ang="0">
                <a:pos x="0" y="0"/>
              </a:cxn>
              <a:cxn ang="0">
                <a:pos x="0" y="0"/>
              </a:cxn>
              <a:cxn ang="0">
                <a:pos x="0" y="2"/>
              </a:cxn>
              <a:cxn ang="0">
                <a:pos x="2" y="2"/>
              </a:cxn>
              <a:cxn ang="0">
                <a:pos x="2" y="0"/>
              </a:cxn>
              <a:cxn ang="0">
                <a:pos x="0" y="0"/>
              </a:cxn>
              <a:cxn ang="0">
                <a:pos x="0" y="0"/>
              </a:cxn>
              <a:cxn ang="0">
                <a:pos x="0" y="0"/>
              </a:cxn>
              <a:cxn ang="0">
                <a:pos x="0" y="2"/>
              </a:cxn>
              <a:cxn ang="0">
                <a:pos x="2" y="2"/>
              </a:cxn>
              <a:cxn ang="0">
                <a:pos x="2" y="0"/>
              </a:cxn>
            </a:cxnLst>
            <a:rect l="0" t="0" r="r" b="b"/>
            <a:pathLst>
              <a:path w="2" h="2">
                <a:moveTo>
                  <a:pt x="2" y="0"/>
                </a:moveTo>
                <a:lnTo>
                  <a:pt x="0" y="0"/>
                </a:lnTo>
                <a:lnTo>
                  <a:pt x="0" y="0"/>
                </a:lnTo>
                <a:lnTo>
                  <a:pt x="0" y="0"/>
                </a:lnTo>
                <a:lnTo>
                  <a:pt x="0" y="2"/>
                </a:lnTo>
                <a:lnTo>
                  <a:pt x="2" y="2"/>
                </a:lnTo>
                <a:lnTo>
                  <a:pt x="2" y="0"/>
                </a:lnTo>
                <a:lnTo>
                  <a:pt x="0" y="0"/>
                </a:lnTo>
                <a:lnTo>
                  <a:pt x="0" y="0"/>
                </a:lnTo>
                <a:lnTo>
                  <a:pt x="0" y="0"/>
                </a:lnTo>
                <a:lnTo>
                  <a:pt x="0" y="2"/>
                </a:lnTo>
                <a:lnTo>
                  <a:pt x="2"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7" name="Freeform 1154"/>
          <p:cNvSpPr>
            <a:spLocks/>
          </p:cNvSpPr>
          <p:nvPr/>
        </p:nvSpPr>
        <p:spPr bwMode="auto">
          <a:xfrm>
            <a:off x="665165" y="43497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8" name="Freeform 1156"/>
          <p:cNvSpPr>
            <a:spLocks/>
          </p:cNvSpPr>
          <p:nvPr/>
        </p:nvSpPr>
        <p:spPr bwMode="auto">
          <a:xfrm>
            <a:off x="665165" y="431801"/>
            <a:ext cx="3175" cy="3175"/>
          </a:xfrm>
          <a:custGeom>
            <a:avLst/>
            <a:gdLst/>
            <a:ahLst/>
            <a:cxnLst>
              <a:cxn ang="0">
                <a:pos x="2" y="2"/>
              </a:cxn>
              <a:cxn ang="0">
                <a:pos x="0" y="0"/>
              </a:cxn>
              <a:cxn ang="0">
                <a:pos x="0" y="0"/>
              </a:cxn>
              <a:cxn ang="0">
                <a:pos x="0" y="2"/>
              </a:cxn>
              <a:cxn ang="0">
                <a:pos x="2" y="2"/>
              </a:cxn>
              <a:cxn ang="0">
                <a:pos x="2" y="2"/>
              </a:cxn>
              <a:cxn ang="0">
                <a:pos x="2" y="2"/>
              </a:cxn>
              <a:cxn ang="0">
                <a:pos x="0" y="0"/>
              </a:cxn>
              <a:cxn ang="0">
                <a:pos x="0" y="0"/>
              </a:cxn>
              <a:cxn ang="0">
                <a:pos x="0" y="2"/>
              </a:cxn>
              <a:cxn ang="0">
                <a:pos x="2" y="2"/>
              </a:cxn>
              <a:cxn ang="0">
                <a:pos x="2" y="2"/>
              </a:cxn>
              <a:cxn ang="0">
                <a:pos x="2" y="2"/>
              </a:cxn>
            </a:cxnLst>
            <a:rect l="0" t="0" r="r" b="b"/>
            <a:pathLst>
              <a:path w="2" h="2">
                <a:moveTo>
                  <a:pt x="2" y="2"/>
                </a:moveTo>
                <a:lnTo>
                  <a:pt x="0" y="0"/>
                </a:lnTo>
                <a:lnTo>
                  <a:pt x="0" y="0"/>
                </a:lnTo>
                <a:lnTo>
                  <a:pt x="0" y="2"/>
                </a:lnTo>
                <a:lnTo>
                  <a:pt x="2" y="2"/>
                </a:lnTo>
                <a:lnTo>
                  <a:pt x="2" y="2"/>
                </a:lnTo>
                <a:lnTo>
                  <a:pt x="2" y="2"/>
                </a:lnTo>
                <a:lnTo>
                  <a:pt x="0" y="0"/>
                </a:lnTo>
                <a:lnTo>
                  <a:pt x="0" y="0"/>
                </a:lnTo>
                <a:lnTo>
                  <a:pt x="0" y="2"/>
                </a:lnTo>
                <a:lnTo>
                  <a:pt x="2" y="2"/>
                </a:lnTo>
                <a:lnTo>
                  <a:pt x="2"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79" name="Freeform 1163"/>
          <p:cNvSpPr>
            <a:spLocks/>
          </p:cNvSpPr>
          <p:nvPr/>
        </p:nvSpPr>
        <p:spPr bwMode="auto">
          <a:xfrm>
            <a:off x="611188" y="415933"/>
            <a:ext cx="6350" cy="3175"/>
          </a:xfrm>
          <a:custGeom>
            <a:avLst/>
            <a:gdLst/>
            <a:ahLst/>
            <a:cxnLst>
              <a:cxn ang="0">
                <a:pos x="2" y="2"/>
              </a:cxn>
              <a:cxn ang="0">
                <a:pos x="2" y="2"/>
              </a:cxn>
              <a:cxn ang="0">
                <a:pos x="4" y="2"/>
              </a:cxn>
              <a:cxn ang="0">
                <a:pos x="4" y="0"/>
              </a:cxn>
              <a:cxn ang="0">
                <a:pos x="4" y="0"/>
              </a:cxn>
              <a:cxn ang="0">
                <a:pos x="2" y="0"/>
              </a:cxn>
              <a:cxn ang="0">
                <a:pos x="2" y="0"/>
              </a:cxn>
              <a:cxn ang="0">
                <a:pos x="0" y="2"/>
              </a:cxn>
              <a:cxn ang="0">
                <a:pos x="2" y="2"/>
              </a:cxn>
              <a:cxn ang="0">
                <a:pos x="2" y="0"/>
              </a:cxn>
              <a:cxn ang="0">
                <a:pos x="4" y="2"/>
              </a:cxn>
              <a:cxn ang="0">
                <a:pos x="4" y="0"/>
              </a:cxn>
              <a:cxn ang="0">
                <a:pos x="4" y="0"/>
              </a:cxn>
              <a:cxn ang="0">
                <a:pos x="2" y="0"/>
              </a:cxn>
              <a:cxn ang="0">
                <a:pos x="2" y="0"/>
              </a:cxn>
              <a:cxn ang="0">
                <a:pos x="0" y="0"/>
              </a:cxn>
              <a:cxn ang="0">
                <a:pos x="2" y="2"/>
              </a:cxn>
            </a:cxnLst>
            <a:rect l="0" t="0" r="r" b="b"/>
            <a:pathLst>
              <a:path w="4" h="2">
                <a:moveTo>
                  <a:pt x="2" y="2"/>
                </a:moveTo>
                <a:lnTo>
                  <a:pt x="2" y="2"/>
                </a:lnTo>
                <a:lnTo>
                  <a:pt x="4" y="2"/>
                </a:lnTo>
                <a:lnTo>
                  <a:pt x="4" y="0"/>
                </a:lnTo>
                <a:lnTo>
                  <a:pt x="4" y="0"/>
                </a:lnTo>
                <a:lnTo>
                  <a:pt x="2" y="0"/>
                </a:lnTo>
                <a:lnTo>
                  <a:pt x="2" y="0"/>
                </a:lnTo>
                <a:lnTo>
                  <a:pt x="0" y="2"/>
                </a:lnTo>
                <a:lnTo>
                  <a:pt x="2" y="2"/>
                </a:lnTo>
                <a:lnTo>
                  <a:pt x="2" y="0"/>
                </a:lnTo>
                <a:lnTo>
                  <a:pt x="4" y="2"/>
                </a:lnTo>
                <a:lnTo>
                  <a:pt x="4" y="0"/>
                </a:lnTo>
                <a:lnTo>
                  <a:pt x="4" y="0"/>
                </a:lnTo>
                <a:lnTo>
                  <a:pt x="2" y="0"/>
                </a:lnTo>
                <a:lnTo>
                  <a:pt x="2" y="0"/>
                </a:lnTo>
                <a:lnTo>
                  <a:pt x="0" y="0"/>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0" name="Freeform 1172"/>
          <p:cNvSpPr>
            <a:spLocks/>
          </p:cNvSpPr>
          <p:nvPr/>
        </p:nvSpPr>
        <p:spPr bwMode="auto">
          <a:xfrm>
            <a:off x="582617" y="476253"/>
            <a:ext cx="3175" cy="3175"/>
          </a:xfrm>
          <a:custGeom>
            <a:avLst/>
            <a:gdLst/>
            <a:ahLst/>
            <a:cxnLst>
              <a:cxn ang="0">
                <a:pos x="0" y="2"/>
              </a:cxn>
              <a:cxn ang="0">
                <a:pos x="0" y="2"/>
              </a:cxn>
              <a:cxn ang="0">
                <a:pos x="2" y="2"/>
              </a:cxn>
              <a:cxn ang="0">
                <a:pos x="0" y="0"/>
              </a:cxn>
              <a:cxn ang="0">
                <a:pos x="0" y="0"/>
              </a:cxn>
              <a:cxn ang="0">
                <a:pos x="0" y="0"/>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Lst>
            <a:rect l="0" t="0" r="r" b="b"/>
            <a:pathLst>
              <a:path w="2" h="2">
                <a:moveTo>
                  <a:pt x="0" y="2"/>
                </a:moveTo>
                <a:lnTo>
                  <a:pt x="0" y="2"/>
                </a:lnTo>
                <a:lnTo>
                  <a:pt x="2" y="2"/>
                </a:lnTo>
                <a:lnTo>
                  <a:pt x="0" y="0"/>
                </a:lnTo>
                <a:lnTo>
                  <a:pt x="0" y="0"/>
                </a:lnTo>
                <a:lnTo>
                  <a:pt x="0" y="0"/>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1" name="Freeform 1177"/>
          <p:cNvSpPr>
            <a:spLocks/>
          </p:cNvSpPr>
          <p:nvPr/>
        </p:nvSpPr>
        <p:spPr bwMode="auto">
          <a:xfrm>
            <a:off x="557217" y="534996"/>
            <a:ext cx="3175" cy="3175"/>
          </a:xfrm>
          <a:custGeom>
            <a:avLst/>
            <a:gdLst/>
            <a:ahLst/>
            <a:cxnLst>
              <a:cxn ang="0">
                <a:pos x="0" y="2"/>
              </a:cxn>
              <a:cxn ang="0">
                <a:pos x="2" y="2"/>
              </a:cxn>
              <a:cxn ang="0">
                <a:pos x="2" y="2"/>
              </a:cxn>
              <a:cxn ang="0">
                <a:pos x="2" y="0"/>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 ang="0">
                <a:pos x="2" y="2"/>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2"/>
              </a:cxn>
              <a:cxn ang="0">
                <a:pos x="2" y="0"/>
              </a:cxn>
              <a:cxn ang="0">
                <a:pos x="2" y="0"/>
              </a:cxn>
              <a:cxn ang="0">
                <a:pos x="0" y="0"/>
              </a:cxn>
              <a:cxn ang="0">
                <a:pos x="0" y="0"/>
              </a:cxn>
              <a:cxn ang="0">
                <a:pos x="0" y="2"/>
              </a:cxn>
            </a:cxnLst>
            <a:rect l="0" t="0" r="r" b="b"/>
            <a:pathLst>
              <a:path w="2" h="2">
                <a:moveTo>
                  <a:pt x="0" y="2"/>
                </a:moveTo>
                <a:lnTo>
                  <a:pt x="2" y="2"/>
                </a:lnTo>
                <a:lnTo>
                  <a:pt x="2" y="2"/>
                </a:lnTo>
                <a:lnTo>
                  <a:pt x="2" y="0"/>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lnTo>
                  <a:pt x="2" y="2"/>
                </a:lnTo>
                <a:lnTo>
                  <a:pt x="2" y="0"/>
                </a:lnTo>
                <a:lnTo>
                  <a:pt x="2" y="0"/>
                </a:lnTo>
                <a:lnTo>
                  <a:pt x="2" y="0"/>
                </a:lnTo>
                <a:lnTo>
                  <a:pt x="2" y="0"/>
                </a:lnTo>
                <a:lnTo>
                  <a:pt x="2" y="0"/>
                </a:lnTo>
                <a:lnTo>
                  <a:pt x="2" y="0"/>
                </a:lnTo>
                <a:lnTo>
                  <a:pt x="2" y="0"/>
                </a:lnTo>
                <a:lnTo>
                  <a:pt x="2" y="0"/>
                </a:lnTo>
                <a:lnTo>
                  <a:pt x="2" y="0"/>
                </a:lnTo>
                <a:lnTo>
                  <a:pt x="2" y="0"/>
                </a:lnTo>
                <a:lnTo>
                  <a:pt x="2" y="0"/>
                </a:lnTo>
                <a:lnTo>
                  <a:pt x="2" y="2"/>
                </a:lnTo>
                <a:lnTo>
                  <a:pt x="2" y="0"/>
                </a:lnTo>
                <a:lnTo>
                  <a:pt x="2"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2" name="Freeform 1180"/>
          <p:cNvSpPr>
            <a:spLocks/>
          </p:cNvSpPr>
          <p:nvPr/>
        </p:nvSpPr>
        <p:spPr bwMode="auto">
          <a:xfrm>
            <a:off x="560392" y="530233"/>
            <a:ext cx="3175" cy="4763"/>
          </a:xfrm>
          <a:custGeom>
            <a:avLst/>
            <a:gdLst/>
            <a:ahLst/>
            <a:cxnLst>
              <a:cxn ang="0">
                <a:pos x="0" y="3"/>
              </a:cxn>
              <a:cxn ang="0">
                <a:pos x="0" y="3"/>
              </a:cxn>
              <a:cxn ang="0">
                <a:pos x="2" y="3"/>
              </a:cxn>
              <a:cxn ang="0">
                <a:pos x="2" y="3"/>
              </a:cxn>
              <a:cxn ang="0">
                <a:pos x="0" y="0"/>
              </a:cxn>
              <a:cxn ang="0">
                <a:pos x="0" y="0"/>
              </a:cxn>
              <a:cxn ang="0">
                <a:pos x="0" y="0"/>
              </a:cxn>
              <a:cxn ang="0">
                <a:pos x="0" y="3"/>
              </a:cxn>
              <a:cxn ang="0">
                <a:pos x="0" y="3"/>
              </a:cxn>
              <a:cxn ang="0">
                <a:pos x="0" y="3"/>
              </a:cxn>
              <a:cxn ang="0">
                <a:pos x="0" y="3"/>
              </a:cxn>
              <a:cxn ang="0">
                <a:pos x="0" y="0"/>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 ang="0">
                <a:pos x="0" y="3"/>
              </a:cxn>
            </a:cxnLst>
            <a:rect l="0" t="0" r="r" b="b"/>
            <a:pathLst>
              <a:path w="2" h="3">
                <a:moveTo>
                  <a:pt x="0" y="3"/>
                </a:moveTo>
                <a:lnTo>
                  <a:pt x="0" y="3"/>
                </a:lnTo>
                <a:lnTo>
                  <a:pt x="2" y="3"/>
                </a:lnTo>
                <a:lnTo>
                  <a:pt x="2" y="3"/>
                </a:lnTo>
                <a:lnTo>
                  <a:pt x="0" y="0"/>
                </a:lnTo>
                <a:lnTo>
                  <a:pt x="0" y="0"/>
                </a:lnTo>
                <a:lnTo>
                  <a:pt x="0" y="0"/>
                </a:lnTo>
                <a:lnTo>
                  <a:pt x="0" y="3"/>
                </a:lnTo>
                <a:lnTo>
                  <a:pt x="0" y="3"/>
                </a:lnTo>
                <a:lnTo>
                  <a:pt x="0" y="3"/>
                </a:lnTo>
                <a:lnTo>
                  <a:pt x="0" y="3"/>
                </a:lnTo>
                <a:lnTo>
                  <a:pt x="0" y="0"/>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3" name="Line 1187"/>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4" name="Line 1188"/>
          <p:cNvSpPr>
            <a:spLocks noChangeShapeType="1"/>
          </p:cNvSpPr>
          <p:nvPr/>
        </p:nvSpPr>
        <p:spPr bwMode="auto">
          <a:xfrm>
            <a:off x="569915" y="52070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5" name="Freeform 1208"/>
          <p:cNvSpPr>
            <a:spLocks/>
          </p:cNvSpPr>
          <p:nvPr/>
        </p:nvSpPr>
        <p:spPr bwMode="auto">
          <a:xfrm>
            <a:off x="595313" y="557221"/>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6" name="Freeform 1210"/>
          <p:cNvSpPr>
            <a:spLocks/>
          </p:cNvSpPr>
          <p:nvPr/>
        </p:nvSpPr>
        <p:spPr bwMode="auto">
          <a:xfrm>
            <a:off x="595317" y="557221"/>
            <a:ext cx="3175" cy="3175"/>
          </a:xfrm>
          <a:custGeom>
            <a:avLst/>
            <a:gdLst/>
            <a:ahLst/>
            <a:cxnLst>
              <a:cxn ang="0">
                <a:pos x="0" y="2"/>
              </a:cxn>
              <a:cxn ang="0">
                <a:pos x="0" y="2"/>
              </a:cxn>
              <a:cxn ang="0">
                <a:pos x="2" y="2"/>
              </a:cxn>
              <a:cxn ang="0">
                <a:pos x="2" y="0"/>
              </a:cxn>
              <a:cxn ang="0">
                <a:pos x="2" y="0"/>
              </a:cxn>
              <a:cxn ang="0">
                <a:pos x="0" y="0"/>
              </a:cxn>
              <a:cxn ang="0">
                <a:pos x="0" y="0"/>
              </a:cxn>
              <a:cxn ang="0">
                <a:pos x="0" y="0"/>
              </a:cxn>
              <a:cxn ang="0">
                <a:pos x="0" y="2"/>
              </a:cxn>
              <a:cxn ang="0">
                <a:pos x="0" y="2"/>
              </a:cxn>
              <a:cxn ang="0">
                <a:pos x="2" y="2"/>
              </a:cxn>
              <a:cxn ang="0">
                <a:pos x="2" y="0"/>
              </a:cxn>
              <a:cxn ang="0">
                <a:pos x="2" y="0"/>
              </a:cxn>
              <a:cxn ang="0">
                <a:pos x="0" y="0"/>
              </a:cxn>
              <a:cxn ang="0">
                <a:pos x="0" y="0"/>
              </a:cxn>
              <a:cxn ang="0">
                <a:pos x="0" y="0"/>
              </a:cxn>
              <a:cxn ang="0">
                <a:pos x="0" y="2"/>
              </a:cxn>
            </a:cxnLst>
            <a:rect l="0" t="0" r="r" b="b"/>
            <a:pathLst>
              <a:path w="2" h="2">
                <a:moveTo>
                  <a:pt x="0" y="2"/>
                </a:moveTo>
                <a:lnTo>
                  <a:pt x="0" y="2"/>
                </a:lnTo>
                <a:lnTo>
                  <a:pt x="2" y="2"/>
                </a:lnTo>
                <a:lnTo>
                  <a:pt x="2" y="0"/>
                </a:lnTo>
                <a:lnTo>
                  <a:pt x="2" y="0"/>
                </a:lnTo>
                <a:lnTo>
                  <a:pt x="0" y="0"/>
                </a:lnTo>
                <a:lnTo>
                  <a:pt x="0" y="0"/>
                </a:lnTo>
                <a:lnTo>
                  <a:pt x="0" y="0"/>
                </a:lnTo>
                <a:lnTo>
                  <a:pt x="0" y="2"/>
                </a:lnTo>
                <a:lnTo>
                  <a:pt x="0" y="2"/>
                </a:lnTo>
                <a:lnTo>
                  <a:pt x="2" y="2"/>
                </a:lnTo>
                <a:lnTo>
                  <a:pt x="2" y="0"/>
                </a:lnTo>
                <a:lnTo>
                  <a:pt x="2" y="0"/>
                </a:lnTo>
                <a:lnTo>
                  <a:pt x="0" y="0"/>
                </a:lnTo>
                <a:lnTo>
                  <a:pt x="0" y="0"/>
                </a:lnTo>
                <a:lnTo>
                  <a:pt x="0" y="0"/>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7" name="Freeform 1214"/>
          <p:cNvSpPr>
            <a:spLocks/>
          </p:cNvSpPr>
          <p:nvPr/>
        </p:nvSpPr>
        <p:spPr bwMode="auto">
          <a:xfrm>
            <a:off x="595317" y="557221"/>
            <a:ext cx="3175" cy="3175"/>
          </a:xfrm>
          <a:custGeom>
            <a:avLst/>
            <a:gdLst/>
            <a:ahLst/>
            <a:cxnLst>
              <a:cxn ang="0">
                <a:pos x="0" y="2"/>
              </a:cxn>
              <a:cxn ang="0">
                <a:pos x="2" y="2"/>
              </a:cxn>
              <a:cxn ang="0">
                <a:pos x="0" y="0"/>
              </a:cxn>
              <a:cxn ang="0">
                <a:pos x="0" y="2"/>
              </a:cxn>
              <a:cxn ang="0">
                <a:pos x="0" y="2"/>
              </a:cxn>
            </a:cxnLst>
            <a:rect l="0" t="0" r="r" b="b"/>
            <a:pathLst>
              <a:path w="2" h="2">
                <a:moveTo>
                  <a:pt x="0" y="2"/>
                </a:moveTo>
                <a:lnTo>
                  <a:pt x="2"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88" name="Rectangle 1215"/>
          <p:cNvSpPr>
            <a:spLocks noChangeArrowheads="1"/>
          </p:cNvSpPr>
          <p:nvPr/>
        </p:nvSpPr>
        <p:spPr bwMode="auto">
          <a:xfrm>
            <a:off x="595313" y="627071"/>
            <a:ext cx="1587" cy="1587"/>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289" name="Freeform 1217"/>
          <p:cNvSpPr>
            <a:spLocks/>
          </p:cNvSpPr>
          <p:nvPr/>
        </p:nvSpPr>
        <p:spPr bwMode="auto">
          <a:xfrm>
            <a:off x="595313" y="6270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0" name="Freeform 1219"/>
          <p:cNvSpPr>
            <a:spLocks/>
          </p:cNvSpPr>
          <p:nvPr/>
        </p:nvSpPr>
        <p:spPr bwMode="auto">
          <a:xfrm>
            <a:off x="731840" y="541346"/>
            <a:ext cx="1587" cy="1587"/>
          </a:xfrm>
          <a:custGeom>
            <a:avLst/>
            <a:gdLst/>
            <a:ahLst/>
            <a:cxnLst>
              <a:cxn ang="0">
                <a:pos x="0" y="0"/>
              </a:cxn>
              <a:cxn ang="0">
                <a:pos x="0" y="0"/>
              </a:cxn>
              <a:cxn ang="0">
                <a:pos x="0" y="0"/>
              </a:cxn>
            </a:cxnLst>
            <a:rect l="0" t="0" r="r" b="b"/>
            <a:pathLst>
              <a:path>
                <a:moveTo>
                  <a:pt x="0" y="0"/>
                </a:move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1" name="Freeform 1221"/>
          <p:cNvSpPr>
            <a:spLocks/>
          </p:cNvSpPr>
          <p:nvPr/>
        </p:nvSpPr>
        <p:spPr bwMode="auto">
          <a:xfrm>
            <a:off x="731842" y="541346"/>
            <a:ext cx="3175" cy="3175"/>
          </a:xfrm>
          <a:custGeom>
            <a:avLst/>
            <a:gdLst/>
            <a:ahLst/>
            <a:cxnLst>
              <a:cxn ang="0">
                <a:pos x="2" y="0"/>
              </a:cxn>
              <a:cxn ang="0">
                <a:pos x="2" y="0"/>
              </a:cxn>
              <a:cxn ang="0">
                <a:pos x="2" y="0"/>
              </a:cxn>
              <a:cxn ang="0">
                <a:pos x="0" y="0"/>
              </a:cxn>
              <a:cxn ang="0">
                <a:pos x="0" y="0"/>
              </a:cxn>
              <a:cxn ang="0">
                <a:pos x="0" y="2"/>
              </a:cxn>
              <a:cxn ang="0">
                <a:pos x="2" y="0"/>
              </a:cxn>
              <a:cxn ang="0">
                <a:pos x="2" y="0"/>
              </a:cxn>
              <a:cxn ang="0">
                <a:pos x="2" y="0"/>
              </a:cxn>
              <a:cxn ang="0">
                <a:pos x="0" y="0"/>
              </a:cxn>
              <a:cxn ang="0">
                <a:pos x="0" y="0"/>
              </a:cxn>
              <a:cxn ang="0">
                <a:pos x="0" y="2"/>
              </a:cxn>
              <a:cxn ang="0">
                <a:pos x="2" y="0"/>
              </a:cxn>
            </a:cxnLst>
            <a:rect l="0" t="0" r="r" b="b"/>
            <a:pathLst>
              <a:path w="2" h="2">
                <a:moveTo>
                  <a:pt x="2" y="0"/>
                </a:moveTo>
                <a:lnTo>
                  <a:pt x="2" y="0"/>
                </a:lnTo>
                <a:lnTo>
                  <a:pt x="2" y="0"/>
                </a:lnTo>
                <a:lnTo>
                  <a:pt x="0" y="0"/>
                </a:lnTo>
                <a:lnTo>
                  <a:pt x="0" y="0"/>
                </a:lnTo>
                <a:lnTo>
                  <a:pt x="0" y="2"/>
                </a:lnTo>
                <a:lnTo>
                  <a:pt x="2" y="0"/>
                </a:lnTo>
                <a:lnTo>
                  <a:pt x="2" y="0"/>
                </a:lnTo>
                <a:lnTo>
                  <a:pt x="2" y="0"/>
                </a:lnTo>
                <a:lnTo>
                  <a:pt x="0" y="0"/>
                </a:lnTo>
                <a:lnTo>
                  <a:pt x="0" y="0"/>
                </a:lnTo>
                <a:lnTo>
                  <a:pt x="0" y="2"/>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2" name="Freeform 1234"/>
          <p:cNvSpPr>
            <a:spLocks/>
          </p:cNvSpPr>
          <p:nvPr/>
        </p:nvSpPr>
        <p:spPr bwMode="auto">
          <a:xfrm>
            <a:off x="722317" y="550871"/>
            <a:ext cx="3175" cy="1587"/>
          </a:xfrm>
          <a:custGeom>
            <a:avLst/>
            <a:gdLst/>
            <a:ahLst/>
            <a:cxnLst>
              <a:cxn ang="0">
                <a:pos x="0" y="0"/>
              </a:cxn>
              <a:cxn ang="0">
                <a:pos x="0" y="0"/>
              </a:cxn>
              <a:cxn ang="0">
                <a:pos x="2" y="0"/>
              </a:cxn>
              <a:cxn ang="0">
                <a:pos x="2" y="0"/>
              </a:cxn>
              <a:cxn ang="0">
                <a:pos x="2" y="0"/>
              </a:cxn>
              <a:cxn ang="0">
                <a:pos x="2" y="0"/>
              </a:cxn>
              <a:cxn ang="0">
                <a:pos x="0" y="0"/>
              </a:cxn>
              <a:cxn ang="0">
                <a:pos x="0" y="0"/>
              </a:cxn>
              <a:cxn ang="0">
                <a:pos x="0" y="0"/>
              </a:cxn>
              <a:cxn ang="0">
                <a:pos x="0" y="0"/>
              </a:cxn>
              <a:cxn ang="0">
                <a:pos x="0" y="0"/>
              </a:cxn>
              <a:cxn ang="0">
                <a:pos x="0" y="0"/>
              </a:cxn>
              <a:cxn ang="0">
                <a:pos x="2" y="0"/>
              </a:cxn>
              <a:cxn ang="0">
                <a:pos x="2" y="0"/>
              </a:cxn>
              <a:cxn ang="0">
                <a:pos x="2" y="0"/>
              </a:cxn>
              <a:cxn ang="0">
                <a:pos x="0" y="0"/>
              </a:cxn>
              <a:cxn ang="0">
                <a:pos x="0"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w="2">
                <a:moveTo>
                  <a:pt x="0" y="0"/>
                </a:moveTo>
                <a:lnTo>
                  <a:pt x="0" y="0"/>
                </a:lnTo>
                <a:lnTo>
                  <a:pt x="2" y="0"/>
                </a:lnTo>
                <a:lnTo>
                  <a:pt x="2" y="0"/>
                </a:lnTo>
                <a:lnTo>
                  <a:pt x="2" y="0"/>
                </a:lnTo>
                <a:lnTo>
                  <a:pt x="2" y="0"/>
                </a:lnTo>
                <a:lnTo>
                  <a:pt x="0" y="0"/>
                </a:lnTo>
                <a:lnTo>
                  <a:pt x="0" y="0"/>
                </a:lnTo>
                <a:lnTo>
                  <a:pt x="0" y="0"/>
                </a:lnTo>
                <a:lnTo>
                  <a:pt x="0" y="0"/>
                </a:lnTo>
                <a:lnTo>
                  <a:pt x="0" y="0"/>
                </a:lnTo>
                <a:lnTo>
                  <a:pt x="0" y="0"/>
                </a:lnTo>
                <a:lnTo>
                  <a:pt x="2" y="0"/>
                </a:lnTo>
                <a:lnTo>
                  <a:pt x="2" y="0"/>
                </a:lnTo>
                <a:lnTo>
                  <a:pt x="2" y="0"/>
                </a:lnTo>
                <a:lnTo>
                  <a:pt x="0" y="0"/>
                </a:lnTo>
                <a:lnTo>
                  <a:pt x="0"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3" name="Line 1237"/>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4" name="Line 1238"/>
          <p:cNvSpPr>
            <a:spLocks noChangeShapeType="1"/>
          </p:cNvSpPr>
          <p:nvPr/>
        </p:nvSpPr>
        <p:spPr bwMode="auto">
          <a:xfrm>
            <a:off x="728663" y="544521"/>
            <a:ext cx="1587" cy="1587"/>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5" name="Freeform 1240"/>
          <p:cNvSpPr>
            <a:spLocks/>
          </p:cNvSpPr>
          <p:nvPr/>
        </p:nvSpPr>
        <p:spPr bwMode="auto">
          <a:xfrm>
            <a:off x="728663" y="541346"/>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6" name="Freeform 1243"/>
          <p:cNvSpPr>
            <a:spLocks/>
          </p:cNvSpPr>
          <p:nvPr/>
        </p:nvSpPr>
        <p:spPr bwMode="auto">
          <a:xfrm>
            <a:off x="728667" y="538171"/>
            <a:ext cx="3175" cy="3175"/>
          </a:xfrm>
          <a:custGeom>
            <a:avLst/>
            <a:gdLst/>
            <a:ahLst/>
            <a:cxnLst>
              <a:cxn ang="0">
                <a:pos x="2" y="2"/>
              </a:cxn>
              <a:cxn ang="0">
                <a:pos x="2" y="2"/>
              </a:cxn>
              <a:cxn ang="0">
                <a:pos x="2" y="2"/>
              </a:cxn>
              <a:cxn ang="0">
                <a:pos x="2" y="2"/>
              </a:cxn>
              <a:cxn ang="0">
                <a:pos x="0" y="2"/>
              </a:cxn>
              <a:cxn ang="0">
                <a:pos x="0" y="2"/>
              </a:cxn>
              <a:cxn ang="0">
                <a:pos x="2"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0" y="2"/>
              </a:cxn>
              <a:cxn ang="0">
                <a:pos x="2" y="2"/>
              </a:cxn>
              <a:cxn ang="0">
                <a:pos x="2" y="2"/>
              </a:cxn>
              <a:cxn ang="0">
                <a:pos x="2" y="2"/>
              </a:cxn>
              <a:cxn ang="0">
                <a:pos x="2" y="2"/>
              </a:cxn>
              <a:cxn ang="0">
                <a:pos x="2" y="2"/>
              </a:cxn>
              <a:cxn ang="0">
                <a:pos x="0" y="0"/>
              </a:cxn>
              <a:cxn ang="0">
                <a:pos x="0" y="2"/>
              </a:cxn>
              <a:cxn ang="0">
                <a:pos x="0" y="2"/>
              </a:cxn>
              <a:cxn ang="0">
                <a:pos x="0" y="2"/>
              </a:cxn>
              <a:cxn ang="0">
                <a:pos x="2" y="2"/>
              </a:cxn>
            </a:cxnLst>
            <a:rect l="0" t="0" r="r" b="b"/>
            <a:pathLst>
              <a:path w="2" h="2">
                <a:moveTo>
                  <a:pt x="2" y="2"/>
                </a:moveTo>
                <a:lnTo>
                  <a:pt x="2" y="2"/>
                </a:lnTo>
                <a:lnTo>
                  <a:pt x="2" y="2"/>
                </a:lnTo>
                <a:lnTo>
                  <a:pt x="2" y="2"/>
                </a:lnTo>
                <a:lnTo>
                  <a:pt x="0" y="2"/>
                </a:lnTo>
                <a:lnTo>
                  <a:pt x="0" y="2"/>
                </a:lnTo>
                <a:lnTo>
                  <a:pt x="2" y="2"/>
                </a:lnTo>
                <a:lnTo>
                  <a:pt x="0" y="2"/>
                </a:lnTo>
                <a:lnTo>
                  <a:pt x="0" y="2"/>
                </a:lnTo>
                <a:lnTo>
                  <a:pt x="0" y="2"/>
                </a:lnTo>
                <a:lnTo>
                  <a:pt x="0" y="2"/>
                </a:lnTo>
                <a:lnTo>
                  <a:pt x="0" y="2"/>
                </a:lnTo>
                <a:lnTo>
                  <a:pt x="0" y="2"/>
                </a:lnTo>
                <a:lnTo>
                  <a:pt x="0" y="2"/>
                </a:lnTo>
                <a:lnTo>
                  <a:pt x="0" y="2"/>
                </a:lnTo>
                <a:lnTo>
                  <a:pt x="0" y="2"/>
                </a:lnTo>
                <a:lnTo>
                  <a:pt x="0" y="2"/>
                </a:lnTo>
                <a:lnTo>
                  <a:pt x="0" y="2"/>
                </a:lnTo>
                <a:lnTo>
                  <a:pt x="0" y="2"/>
                </a:lnTo>
                <a:lnTo>
                  <a:pt x="2" y="2"/>
                </a:lnTo>
                <a:lnTo>
                  <a:pt x="2" y="2"/>
                </a:lnTo>
                <a:lnTo>
                  <a:pt x="2" y="2"/>
                </a:lnTo>
                <a:lnTo>
                  <a:pt x="2" y="2"/>
                </a:lnTo>
                <a:lnTo>
                  <a:pt x="2" y="2"/>
                </a:lnTo>
                <a:lnTo>
                  <a:pt x="0" y="0"/>
                </a:lnTo>
                <a:lnTo>
                  <a:pt x="0" y="2"/>
                </a:lnTo>
                <a:lnTo>
                  <a:pt x="0" y="2"/>
                </a:lnTo>
                <a:lnTo>
                  <a:pt x="0" y="2"/>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7" name="Freeform 1246"/>
          <p:cNvSpPr>
            <a:spLocks/>
          </p:cNvSpPr>
          <p:nvPr/>
        </p:nvSpPr>
        <p:spPr bwMode="auto">
          <a:xfrm>
            <a:off x="725492" y="547696"/>
            <a:ext cx="3175" cy="3175"/>
          </a:xfrm>
          <a:custGeom>
            <a:avLst/>
            <a:gdLst/>
            <a:ahLst/>
            <a:cxnLst>
              <a:cxn ang="0">
                <a:pos x="0" y="2"/>
              </a:cxn>
              <a:cxn ang="0">
                <a:pos x="0" y="2"/>
              </a:cxn>
              <a:cxn ang="0">
                <a:pos x="2" y="0"/>
              </a:cxn>
              <a:cxn ang="0">
                <a:pos x="2" y="0"/>
              </a:cxn>
              <a:cxn ang="0">
                <a:pos x="0" y="0"/>
              </a:cxn>
              <a:cxn ang="0">
                <a:pos x="0" y="0"/>
              </a:cxn>
              <a:cxn ang="0">
                <a:pos x="0" y="2"/>
              </a:cxn>
              <a:cxn ang="0">
                <a:pos x="0" y="2"/>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2"/>
              </a:cxn>
              <a:cxn ang="0">
                <a:pos x="0" y="2"/>
              </a:cxn>
            </a:cxnLst>
            <a:rect l="0" t="0" r="r" b="b"/>
            <a:pathLst>
              <a:path w="2" h="2">
                <a:moveTo>
                  <a:pt x="0" y="2"/>
                </a:moveTo>
                <a:lnTo>
                  <a:pt x="0" y="2"/>
                </a:lnTo>
                <a:lnTo>
                  <a:pt x="2" y="0"/>
                </a:lnTo>
                <a:lnTo>
                  <a:pt x="2" y="0"/>
                </a:lnTo>
                <a:lnTo>
                  <a:pt x="0" y="0"/>
                </a:lnTo>
                <a:lnTo>
                  <a:pt x="0" y="0"/>
                </a:lnTo>
                <a:lnTo>
                  <a:pt x="0" y="2"/>
                </a:lnTo>
                <a:lnTo>
                  <a:pt x="0" y="2"/>
                </a:lnTo>
                <a:lnTo>
                  <a:pt x="2" y="0"/>
                </a:lnTo>
                <a:lnTo>
                  <a:pt x="2"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8" name="Freeform 1250"/>
          <p:cNvSpPr>
            <a:spLocks/>
          </p:cNvSpPr>
          <p:nvPr/>
        </p:nvSpPr>
        <p:spPr bwMode="auto">
          <a:xfrm>
            <a:off x="731842" y="530225"/>
            <a:ext cx="3175" cy="1588"/>
          </a:xfrm>
          <a:custGeom>
            <a:avLst/>
            <a:gdLst/>
            <a:ahLst/>
            <a:cxnLst>
              <a:cxn ang="0">
                <a:pos x="2" y="0"/>
              </a:cxn>
              <a:cxn ang="0">
                <a:pos x="0" y="0"/>
              </a:cxn>
              <a:cxn ang="0">
                <a:pos x="2" y="0"/>
              </a:cxn>
            </a:cxnLst>
            <a:rect l="0" t="0" r="r" b="b"/>
            <a:pathLst>
              <a:path w="2">
                <a:moveTo>
                  <a:pt x="2" y="0"/>
                </a:moveTo>
                <a:lnTo>
                  <a:pt x="0" y="0"/>
                </a:lnTo>
                <a:lnTo>
                  <a:pt x="2"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299" name="Freeform 1252"/>
          <p:cNvSpPr>
            <a:spLocks/>
          </p:cNvSpPr>
          <p:nvPr/>
        </p:nvSpPr>
        <p:spPr bwMode="auto">
          <a:xfrm>
            <a:off x="731842" y="527050"/>
            <a:ext cx="3175" cy="7938"/>
          </a:xfrm>
          <a:custGeom>
            <a:avLst/>
            <a:gdLst/>
            <a:ahLst/>
            <a:cxnLst>
              <a:cxn ang="0">
                <a:pos x="2" y="2"/>
              </a:cxn>
              <a:cxn ang="0">
                <a:pos x="2" y="2"/>
              </a:cxn>
              <a:cxn ang="0">
                <a:pos x="0" y="0"/>
              </a:cxn>
              <a:cxn ang="0">
                <a:pos x="0" y="2"/>
              </a:cxn>
              <a:cxn ang="0">
                <a:pos x="0" y="2"/>
              </a:cxn>
              <a:cxn ang="0">
                <a:pos x="2" y="5"/>
              </a:cxn>
              <a:cxn ang="0">
                <a:pos x="2" y="2"/>
              </a:cxn>
              <a:cxn ang="0">
                <a:pos x="2" y="2"/>
              </a:cxn>
              <a:cxn ang="0">
                <a:pos x="0" y="0"/>
              </a:cxn>
              <a:cxn ang="0">
                <a:pos x="0" y="2"/>
              </a:cxn>
              <a:cxn ang="0">
                <a:pos x="0" y="2"/>
              </a:cxn>
              <a:cxn ang="0">
                <a:pos x="2" y="5"/>
              </a:cxn>
              <a:cxn ang="0">
                <a:pos x="2" y="2"/>
              </a:cxn>
            </a:cxnLst>
            <a:rect l="0" t="0" r="r" b="b"/>
            <a:pathLst>
              <a:path w="2" h="5">
                <a:moveTo>
                  <a:pt x="2" y="2"/>
                </a:moveTo>
                <a:lnTo>
                  <a:pt x="2" y="2"/>
                </a:lnTo>
                <a:lnTo>
                  <a:pt x="0" y="0"/>
                </a:lnTo>
                <a:lnTo>
                  <a:pt x="0" y="2"/>
                </a:lnTo>
                <a:lnTo>
                  <a:pt x="0" y="2"/>
                </a:lnTo>
                <a:lnTo>
                  <a:pt x="2" y="5"/>
                </a:lnTo>
                <a:lnTo>
                  <a:pt x="2" y="2"/>
                </a:lnTo>
                <a:lnTo>
                  <a:pt x="2" y="2"/>
                </a:lnTo>
                <a:lnTo>
                  <a:pt x="0" y="0"/>
                </a:lnTo>
                <a:lnTo>
                  <a:pt x="0" y="2"/>
                </a:lnTo>
                <a:lnTo>
                  <a:pt x="0" y="2"/>
                </a:lnTo>
                <a:lnTo>
                  <a:pt x="2" y="5"/>
                </a:lnTo>
                <a:lnTo>
                  <a:pt x="2"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0" name="Freeform 1255"/>
          <p:cNvSpPr>
            <a:spLocks/>
          </p:cNvSpPr>
          <p:nvPr/>
        </p:nvSpPr>
        <p:spPr bwMode="auto">
          <a:xfrm>
            <a:off x="712792" y="550871"/>
            <a:ext cx="3175" cy="1587"/>
          </a:xfrm>
          <a:custGeom>
            <a:avLst/>
            <a:gdLst/>
            <a:ahLst/>
            <a:cxnLst>
              <a:cxn ang="0">
                <a:pos x="0" y="0"/>
              </a:cxn>
              <a:cxn ang="0">
                <a:pos x="2" y="0"/>
              </a:cxn>
              <a:cxn ang="0">
                <a:pos x="2" y="0"/>
              </a:cxn>
              <a:cxn ang="0">
                <a:pos x="2" y="0"/>
              </a:cxn>
              <a:cxn ang="0">
                <a:pos x="2" y="0"/>
              </a:cxn>
              <a:cxn ang="0">
                <a:pos x="0" y="0"/>
              </a:cxn>
              <a:cxn ang="0">
                <a:pos x="0" y="0"/>
              </a:cxn>
              <a:cxn ang="0">
                <a:pos x="0" y="0"/>
              </a:cxn>
              <a:cxn ang="0">
                <a:pos x="0"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2" y="0"/>
              </a:cxn>
              <a:cxn ang="0">
                <a:pos x="0" y="0"/>
              </a:cxn>
              <a:cxn ang="0">
                <a:pos x="0" y="0"/>
              </a:cxn>
              <a:cxn ang="0">
                <a:pos x="0" y="0"/>
              </a:cxn>
            </a:cxnLst>
            <a:rect l="0" t="0" r="r" b="b"/>
            <a:pathLst>
              <a:path w="2">
                <a:moveTo>
                  <a:pt x="0" y="0"/>
                </a:moveTo>
                <a:lnTo>
                  <a:pt x="2" y="0"/>
                </a:lnTo>
                <a:lnTo>
                  <a:pt x="2" y="0"/>
                </a:lnTo>
                <a:lnTo>
                  <a:pt x="2" y="0"/>
                </a:lnTo>
                <a:lnTo>
                  <a:pt x="2" y="0"/>
                </a:lnTo>
                <a:lnTo>
                  <a:pt x="0" y="0"/>
                </a:lnTo>
                <a:lnTo>
                  <a:pt x="0" y="0"/>
                </a:lnTo>
                <a:lnTo>
                  <a:pt x="0" y="0"/>
                </a:lnTo>
                <a:lnTo>
                  <a:pt x="0"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2"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1" name="Rectangle 1256"/>
          <p:cNvSpPr>
            <a:spLocks noChangeArrowheads="1"/>
          </p:cNvSpPr>
          <p:nvPr/>
        </p:nvSpPr>
        <p:spPr bwMode="auto">
          <a:xfrm>
            <a:off x="722315" y="550871"/>
            <a:ext cx="1587" cy="1587"/>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2" name="Freeform 1258"/>
          <p:cNvSpPr>
            <a:spLocks/>
          </p:cNvSpPr>
          <p:nvPr/>
        </p:nvSpPr>
        <p:spPr bwMode="auto">
          <a:xfrm>
            <a:off x="722315" y="550871"/>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3" name="Freeform 1266"/>
          <p:cNvSpPr>
            <a:spLocks/>
          </p:cNvSpPr>
          <p:nvPr/>
        </p:nvSpPr>
        <p:spPr bwMode="auto">
          <a:xfrm>
            <a:off x="728663" y="534996"/>
            <a:ext cx="1587" cy="1587"/>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4" name="Freeform 1269"/>
          <p:cNvSpPr>
            <a:spLocks/>
          </p:cNvSpPr>
          <p:nvPr/>
        </p:nvSpPr>
        <p:spPr bwMode="auto">
          <a:xfrm>
            <a:off x="728667" y="530233"/>
            <a:ext cx="3175" cy="4763"/>
          </a:xfrm>
          <a:custGeom>
            <a:avLst/>
            <a:gdLst/>
            <a:ahLst/>
            <a:cxnLst>
              <a:cxn ang="0">
                <a:pos x="0" y="3"/>
              </a:cxn>
              <a:cxn ang="0">
                <a:pos x="2" y="0"/>
              </a:cxn>
              <a:cxn ang="0">
                <a:pos x="2" y="0"/>
              </a:cxn>
              <a:cxn ang="0">
                <a:pos x="2" y="0"/>
              </a:cxn>
              <a:cxn ang="0">
                <a:pos x="2" y="0"/>
              </a:cxn>
              <a:cxn ang="0">
                <a:pos x="0" y="0"/>
              </a:cxn>
              <a:cxn ang="0">
                <a:pos x="0" y="0"/>
              </a:cxn>
              <a:cxn ang="0">
                <a:pos x="0" y="3"/>
              </a:cxn>
              <a:cxn ang="0">
                <a:pos x="0" y="3"/>
              </a:cxn>
              <a:cxn ang="0">
                <a:pos x="2" y="0"/>
              </a:cxn>
              <a:cxn ang="0">
                <a:pos x="2" y="0"/>
              </a:cxn>
              <a:cxn ang="0">
                <a:pos x="0" y="0"/>
              </a:cxn>
              <a:cxn ang="0">
                <a:pos x="0" y="0"/>
              </a:cxn>
              <a:cxn ang="0">
                <a:pos x="0" y="0"/>
              </a:cxn>
              <a:cxn ang="0">
                <a:pos x="0" y="0"/>
              </a:cxn>
              <a:cxn ang="0">
                <a:pos x="0" y="0"/>
              </a:cxn>
              <a:cxn ang="0">
                <a:pos x="0" y="0"/>
              </a:cxn>
              <a:cxn ang="0">
                <a:pos x="0" y="0"/>
              </a:cxn>
              <a:cxn ang="0">
                <a:pos x="0" y="0"/>
              </a:cxn>
              <a:cxn ang="0">
                <a:pos x="0" y="3"/>
              </a:cxn>
              <a:cxn ang="0">
                <a:pos x="0" y="3"/>
              </a:cxn>
            </a:cxnLst>
            <a:rect l="0" t="0" r="r" b="b"/>
            <a:pathLst>
              <a:path w="2" h="3">
                <a:moveTo>
                  <a:pt x="0" y="3"/>
                </a:moveTo>
                <a:lnTo>
                  <a:pt x="2" y="0"/>
                </a:lnTo>
                <a:lnTo>
                  <a:pt x="2" y="0"/>
                </a:lnTo>
                <a:lnTo>
                  <a:pt x="2" y="0"/>
                </a:lnTo>
                <a:lnTo>
                  <a:pt x="2" y="0"/>
                </a:lnTo>
                <a:lnTo>
                  <a:pt x="0" y="0"/>
                </a:lnTo>
                <a:lnTo>
                  <a:pt x="0" y="0"/>
                </a:lnTo>
                <a:lnTo>
                  <a:pt x="0" y="3"/>
                </a:lnTo>
                <a:lnTo>
                  <a:pt x="0" y="3"/>
                </a:lnTo>
                <a:lnTo>
                  <a:pt x="2" y="0"/>
                </a:lnTo>
                <a:lnTo>
                  <a:pt x="2" y="0"/>
                </a:lnTo>
                <a:lnTo>
                  <a:pt x="0" y="0"/>
                </a:lnTo>
                <a:lnTo>
                  <a:pt x="0" y="0"/>
                </a:lnTo>
                <a:lnTo>
                  <a:pt x="0" y="0"/>
                </a:lnTo>
                <a:lnTo>
                  <a:pt x="0" y="0"/>
                </a:lnTo>
                <a:lnTo>
                  <a:pt x="0" y="0"/>
                </a:lnTo>
                <a:lnTo>
                  <a:pt x="0" y="0"/>
                </a:lnTo>
                <a:lnTo>
                  <a:pt x="0" y="0"/>
                </a:lnTo>
                <a:lnTo>
                  <a:pt x="0" y="0"/>
                </a:lnTo>
                <a:lnTo>
                  <a:pt x="0" y="3"/>
                </a:lnTo>
                <a:lnTo>
                  <a:pt x="0" y="3"/>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5" name="Line 1270"/>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6" name="Line 1271"/>
          <p:cNvSpPr>
            <a:spLocks noChangeShapeType="1"/>
          </p:cNvSpPr>
          <p:nvPr/>
        </p:nvSpPr>
        <p:spPr bwMode="auto">
          <a:xfrm>
            <a:off x="728663" y="530225"/>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07" name="Rectangle 1272"/>
          <p:cNvSpPr>
            <a:spLocks noChangeArrowheads="1"/>
          </p:cNvSpPr>
          <p:nvPr/>
        </p:nvSpPr>
        <p:spPr bwMode="auto">
          <a:xfrm>
            <a:off x="728663" y="530225"/>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8" name="Rectangle 1273"/>
          <p:cNvSpPr>
            <a:spLocks noChangeArrowheads="1"/>
          </p:cNvSpPr>
          <p:nvPr/>
        </p:nvSpPr>
        <p:spPr bwMode="auto">
          <a:xfrm>
            <a:off x="728663" y="530225"/>
            <a:ext cx="1587" cy="1588"/>
          </a:xfrm>
          <a:prstGeom prst="rect">
            <a:avLst/>
          </a:prstGeom>
          <a:no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09" name="Line 1274"/>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0" name="Line 1275"/>
          <p:cNvSpPr>
            <a:spLocks noChangeShapeType="1"/>
          </p:cNvSpPr>
          <p:nvPr/>
        </p:nvSpPr>
        <p:spPr bwMode="auto">
          <a:xfrm>
            <a:off x="728663" y="527050"/>
            <a:ext cx="1587" cy="1588"/>
          </a:xfrm>
          <a:prstGeom prst="line">
            <a:avLst/>
          </a:pr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1" name="Freeform 1277"/>
          <p:cNvSpPr>
            <a:spLocks/>
          </p:cNvSpPr>
          <p:nvPr/>
        </p:nvSpPr>
        <p:spPr bwMode="auto">
          <a:xfrm>
            <a:off x="728663" y="523883"/>
            <a:ext cx="1587" cy="3175"/>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2" name="Freeform 1287"/>
          <p:cNvSpPr>
            <a:spLocks/>
          </p:cNvSpPr>
          <p:nvPr/>
        </p:nvSpPr>
        <p:spPr bwMode="auto">
          <a:xfrm>
            <a:off x="719142" y="514350"/>
            <a:ext cx="3175" cy="3175"/>
          </a:xfrm>
          <a:custGeom>
            <a:avLst/>
            <a:gdLst/>
            <a:ahLst/>
            <a:cxnLst>
              <a:cxn ang="0">
                <a:pos x="0" y="0"/>
              </a:cxn>
              <a:cxn ang="0">
                <a:pos x="0" y="2"/>
              </a:cxn>
              <a:cxn ang="0">
                <a:pos x="2" y="2"/>
              </a:cxn>
              <a:cxn ang="0">
                <a:pos x="2" y="2"/>
              </a:cxn>
              <a:cxn ang="0">
                <a:pos x="2" y="2"/>
              </a:cxn>
              <a:cxn ang="0">
                <a:pos x="2" y="0"/>
              </a:cxn>
              <a:cxn ang="0">
                <a:pos x="0" y="0"/>
              </a:cxn>
              <a:cxn ang="0">
                <a:pos x="0" y="0"/>
              </a:cxn>
              <a:cxn ang="0">
                <a:pos x="0" y="2"/>
              </a:cxn>
              <a:cxn ang="0">
                <a:pos x="0" y="2"/>
              </a:cxn>
              <a:cxn ang="0">
                <a:pos x="0" y="2"/>
              </a:cxn>
              <a:cxn ang="0">
                <a:pos x="0" y="2"/>
              </a:cxn>
              <a:cxn ang="0">
                <a:pos x="2" y="2"/>
              </a:cxn>
              <a:cxn ang="0">
                <a:pos x="2" y="2"/>
              </a:cxn>
              <a:cxn ang="0">
                <a:pos x="0" y="0"/>
              </a:cxn>
              <a:cxn ang="0">
                <a:pos x="0" y="0"/>
              </a:cxn>
              <a:cxn ang="0">
                <a:pos x="0" y="0"/>
              </a:cxn>
            </a:cxnLst>
            <a:rect l="0" t="0" r="r" b="b"/>
            <a:pathLst>
              <a:path w="2" h="2">
                <a:moveTo>
                  <a:pt x="0" y="0"/>
                </a:moveTo>
                <a:lnTo>
                  <a:pt x="0" y="2"/>
                </a:lnTo>
                <a:lnTo>
                  <a:pt x="2" y="2"/>
                </a:lnTo>
                <a:lnTo>
                  <a:pt x="2" y="2"/>
                </a:lnTo>
                <a:lnTo>
                  <a:pt x="2" y="2"/>
                </a:lnTo>
                <a:lnTo>
                  <a:pt x="2" y="0"/>
                </a:lnTo>
                <a:lnTo>
                  <a:pt x="0" y="0"/>
                </a:lnTo>
                <a:lnTo>
                  <a:pt x="0" y="0"/>
                </a:lnTo>
                <a:lnTo>
                  <a:pt x="0" y="2"/>
                </a:lnTo>
                <a:lnTo>
                  <a:pt x="0" y="2"/>
                </a:lnTo>
                <a:lnTo>
                  <a:pt x="0" y="2"/>
                </a:lnTo>
                <a:lnTo>
                  <a:pt x="0" y="2"/>
                </a:lnTo>
                <a:lnTo>
                  <a:pt x="2" y="2"/>
                </a:lnTo>
                <a:lnTo>
                  <a:pt x="2" y="2"/>
                </a:lnTo>
                <a:lnTo>
                  <a:pt x="0" y="0"/>
                </a:lnTo>
                <a:lnTo>
                  <a:pt x="0" y="0"/>
                </a:lnTo>
                <a:lnTo>
                  <a:pt x="0" y="0"/>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3" name="Freeform 1290"/>
          <p:cNvSpPr>
            <a:spLocks/>
          </p:cNvSpPr>
          <p:nvPr/>
        </p:nvSpPr>
        <p:spPr bwMode="auto">
          <a:xfrm>
            <a:off x="719142" y="517527"/>
            <a:ext cx="3175" cy="3175"/>
          </a:xfrm>
          <a:custGeom>
            <a:avLst/>
            <a:gdLst/>
            <a:ahLst/>
            <a:cxnLst>
              <a:cxn ang="0">
                <a:pos x="0" y="2"/>
              </a:cxn>
              <a:cxn ang="0">
                <a:pos x="0" y="2"/>
              </a:cxn>
              <a:cxn ang="0">
                <a:pos x="2" y="2"/>
              </a:cxn>
              <a:cxn ang="0">
                <a:pos x="2" y="2"/>
              </a:cxn>
              <a:cxn ang="0">
                <a:pos x="2" y="2"/>
              </a:cxn>
              <a:cxn ang="0">
                <a:pos x="2" y="0"/>
              </a:cxn>
              <a:cxn ang="0">
                <a:pos x="0" y="0"/>
              </a:cxn>
              <a:cxn ang="0">
                <a:pos x="0" y="0"/>
              </a:cxn>
              <a:cxn ang="0">
                <a:pos x="0" y="0"/>
              </a:cxn>
              <a:cxn ang="0">
                <a:pos x="0" y="0"/>
              </a:cxn>
              <a:cxn ang="0">
                <a:pos x="2" y="0"/>
              </a:cxn>
              <a:cxn ang="0">
                <a:pos x="0" y="0"/>
              </a:cxn>
              <a:cxn ang="0">
                <a:pos x="0" y="0"/>
              </a:cxn>
              <a:cxn ang="0">
                <a:pos x="0" y="0"/>
              </a:cxn>
              <a:cxn ang="0">
                <a:pos x="0" y="0"/>
              </a:cxn>
              <a:cxn ang="0">
                <a:pos x="0" y="2"/>
              </a:cxn>
              <a:cxn ang="0">
                <a:pos x="0" y="2"/>
              </a:cxn>
              <a:cxn ang="0">
                <a:pos x="0" y="2"/>
              </a:cxn>
              <a:cxn ang="0">
                <a:pos x="0" y="0"/>
              </a:cxn>
              <a:cxn ang="0">
                <a:pos x="0" y="0"/>
              </a:cxn>
              <a:cxn ang="0">
                <a:pos x="0" y="0"/>
              </a:cxn>
              <a:cxn ang="0">
                <a:pos x="0" y="0"/>
              </a:cxn>
              <a:cxn ang="0">
                <a:pos x="0" y="0"/>
              </a:cxn>
              <a:cxn ang="0">
                <a:pos x="0" y="0"/>
              </a:cxn>
              <a:cxn ang="0">
                <a:pos x="0" y="2"/>
              </a:cxn>
              <a:cxn ang="0">
                <a:pos x="2" y="2"/>
              </a:cxn>
              <a:cxn ang="0">
                <a:pos x="2" y="0"/>
              </a:cxn>
              <a:cxn ang="0">
                <a:pos x="2" y="0"/>
              </a:cxn>
              <a:cxn ang="0">
                <a:pos x="0" y="0"/>
              </a:cxn>
              <a:cxn ang="0">
                <a:pos x="0" y="0"/>
              </a:cxn>
              <a:cxn ang="0">
                <a:pos x="0" y="2"/>
              </a:cxn>
              <a:cxn ang="0">
                <a:pos x="0" y="2"/>
              </a:cxn>
              <a:cxn ang="0">
                <a:pos x="2" y="2"/>
              </a:cxn>
              <a:cxn ang="0">
                <a:pos x="2" y="2"/>
              </a:cxn>
              <a:cxn ang="0">
                <a:pos x="0" y="2"/>
              </a:cxn>
              <a:cxn ang="0">
                <a:pos x="0" y="2"/>
              </a:cxn>
              <a:cxn ang="0">
                <a:pos x="0" y="2"/>
              </a:cxn>
            </a:cxnLst>
            <a:rect l="0" t="0" r="r" b="b"/>
            <a:pathLst>
              <a:path w="2" h="2">
                <a:moveTo>
                  <a:pt x="0" y="2"/>
                </a:moveTo>
                <a:lnTo>
                  <a:pt x="0" y="2"/>
                </a:lnTo>
                <a:lnTo>
                  <a:pt x="2" y="2"/>
                </a:lnTo>
                <a:lnTo>
                  <a:pt x="2" y="2"/>
                </a:lnTo>
                <a:lnTo>
                  <a:pt x="2" y="2"/>
                </a:lnTo>
                <a:lnTo>
                  <a:pt x="2" y="0"/>
                </a:lnTo>
                <a:lnTo>
                  <a:pt x="0" y="0"/>
                </a:lnTo>
                <a:lnTo>
                  <a:pt x="0" y="0"/>
                </a:lnTo>
                <a:lnTo>
                  <a:pt x="0" y="0"/>
                </a:lnTo>
                <a:lnTo>
                  <a:pt x="0" y="0"/>
                </a:lnTo>
                <a:lnTo>
                  <a:pt x="2" y="0"/>
                </a:lnTo>
                <a:lnTo>
                  <a:pt x="0" y="0"/>
                </a:lnTo>
                <a:lnTo>
                  <a:pt x="0" y="0"/>
                </a:lnTo>
                <a:lnTo>
                  <a:pt x="0" y="0"/>
                </a:lnTo>
                <a:lnTo>
                  <a:pt x="0" y="0"/>
                </a:lnTo>
                <a:lnTo>
                  <a:pt x="0" y="2"/>
                </a:lnTo>
                <a:lnTo>
                  <a:pt x="0" y="2"/>
                </a:lnTo>
                <a:lnTo>
                  <a:pt x="0" y="2"/>
                </a:lnTo>
                <a:lnTo>
                  <a:pt x="0" y="0"/>
                </a:lnTo>
                <a:lnTo>
                  <a:pt x="0" y="0"/>
                </a:lnTo>
                <a:lnTo>
                  <a:pt x="0" y="0"/>
                </a:lnTo>
                <a:lnTo>
                  <a:pt x="0" y="0"/>
                </a:lnTo>
                <a:lnTo>
                  <a:pt x="0" y="0"/>
                </a:lnTo>
                <a:lnTo>
                  <a:pt x="0" y="0"/>
                </a:lnTo>
                <a:lnTo>
                  <a:pt x="0" y="2"/>
                </a:lnTo>
                <a:lnTo>
                  <a:pt x="2" y="2"/>
                </a:lnTo>
                <a:lnTo>
                  <a:pt x="2" y="0"/>
                </a:lnTo>
                <a:lnTo>
                  <a:pt x="2" y="0"/>
                </a:lnTo>
                <a:lnTo>
                  <a:pt x="0" y="0"/>
                </a:lnTo>
                <a:lnTo>
                  <a:pt x="0" y="0"/>
                </a:lnTo>
                <a:lnTo>
                  <a:pt x="0" y="2"/>
                </a:lnTo>
                <a:lnTo>
                  <a:pt x="0" y="2"/>
                </a:lnTo>
                <a:lnTo>
                  <a:pt x="2" y="2"/>
                </a:lnTo>
                <a:lnTo>
                  <a:pt x="2" y="2"/>
                </a:lnTo>
                <a:lnTo>
                  <a:pt x="0" y="2"/>
                </a:lnTo>
                <a:lnTo>
                  <a:pt x="0" y="2"/>
                </a:lnTo>
                <a:lnTo>
                  <a:pt x="0" y="2"/>
                </a:lnTo>
              </a:path>
            </a:pathLst>
          </a:custGeom>
          <a:noFill/>
          <a:ln w="9525">
            <a:noFill/>
            <a:round/>
            <a:headEnd/>
            <a:tailEnd/>
          </a:ln>
        </p:spPr>
        <p:txBody>
          <a:bodyPr/>
          <a:lstStyle/>
          <a:p>
            <a:pPr>
              <a:spcBef>
                <a:spcPct val="50000"/>
              </a:spcBef>
              <a:buFontTx/>
              <a:buChar char="•"/>
              <a:defRPr/>
            </a:pPr>
            <a:endParaRPr lang="en-US" sz="975" b="0" i="0">
              <a:latin typeface="Arial Regular" charset="0"/>
            </a:endParaRPr>
          </a:p>
        </p:txBody>
      </p:sp>
      <p:sp>
        <p:nvSpPr>
          <p:cNvPr id="314" name="Rectangle 1335"/>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5" name="Rectangle 1336"/>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6" name="Rectangle 1337"/>
          <p:cNvSpPr>
            <a:spLocks noChangeArrowheads="1"/>
          </p:cNvSpPr>
          <p:nvPr/>
        </p:nvSpPr>
        <p:spPr bwMode="auto">
          <a:xfrm>
            <a:off x="474665" y="4953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7" name="Rectangle 1340"/>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8" name="Rectangle 1341"/>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19" name="Rectangle 1342"/>
          <p:cNvSpPr>
            <a:spLocks noChangeArrowheads="1"/>
          </p:cNvSpPr>
          <p:nvPr/>
        </p:nvSpPr>
        <p:spPr bwMode="auto">
          <a:xfrm>
            <a:off x="468314" y="508000"/>
            <a:ext cx="1587" cy="1588"/>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0" name="Rectangle 1343"/>
          <p:cNvSpPr>
            <a:spLocks noChangeArrowheads="1"/>
          </p:cNvSpPr>
          <p:nvPr/>
        </p:nvSpPr>
        <p:spPr bwMode="auto">
          <a:xfrm>
            <a:off x="468314" y="508000"/>
            <a:ext cx="1587" cy="1588"/>
          </a:xfrm>
          <a:prstGeom prst="rect">
            <a:avLst/>
          </a:prstGeom>
          <a:solidFill>
            <a:srgbClr val="000000"/>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1" name="Rectangle 1344"/>
          <p:cNvSpPr>
            <a:spLocks noChangeArrowheads="1"/>
          </p:cNvSpPr>
          <p:nvPr/>
        </p:nvSpPr>
        <p:spPr bwMode="auto">
          <a:xfrm>
            <a:off x="465140" y="485780"/>
            <a:ext cx="1587" cy="3175"/>
          </a:xfrm>
          <a:prstGeom prst="rect">
            <a:avLst/>
          </a:prstGeom>
          <a:solidFill>
            <a:srgbClr val="FFFFFF"/>
          </a:solidFill>
          <a:ln w="9525">
            <a:noFill/>
            <a:miter lim="800000"/>
            <a:headEnd/>
            <a:tailEnd/>
          </a:ln>
        </p:spPr>
        <p:txBody>
          <a:bodyPr/>
          <a:lstStyle/>
          <a:p>
            <a:pPr>
              <a:spcBef>
                <a:spcPct val="50000"/>
              </a:spcBef>
              <a:buFontTx/>
              <a:buChar char="•"/>
              <a:defRPr/>
            </a:pPr>
            <a:endParaRPr lang="en-US" sz="975" b="0" i="0">
              <a:latin typeface="Arial Regular" charset="0"/>
            </a:endParaRPr>
          </a:p>
        </p:txBody>
      </p:sp>
      <p:sp>
        <p:nvSpPr>
          <p:cNvPr id="322" name="Rectangle 1028"/>
          <p:cNvSpPr>
            <a:spLocks noGrp="1" noChangeArrowheads="1"/>
          </p:cNvSpPr>
          <p:nvPr>
            <p:ph type="dt" sz="half" idx="10"/>
          </p:nvPr>
        </p:nvSpPr>
        <p:spPr>
          <a:xfrm>
            <a:off x="5941620" y="6107067"/>
            <a:ext cx="2552218" cy="306564"/>
          </a:xfrm>
          <a:prstGeom prst="rect">
            <a:avLst/>
          </a:prstGeom>
        </p:spPr>
        <p:txBody>
          <a:bodyPr lIns="0" tIns="0" rIns="0" bIns="0" anchor="ctr"/>
          <a:lstStyle>
            <a:lvl1pPr algn="r">
              <a:defRPr b="0" i="0">
                <a:solidFill>
                  <a:schemeClr val="tx1"/>
                </a:solidFill>
                <a:latin typeface="Arial"/>
                <a:cs typeface="Arial"/>
              </a:defRPr>
            </a:lvl1pPr>
          </a:lstStyle>
          <a:p>
            <a:pPr>
              <a:defRPr/>
            </a:pPr>
            <a:endParaRPr lang="en-US"/>
          </a:p>
        </p:txBody>
      </p:sp>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2700" b="1" baseline="0">
                <a:solidFill>
                  <a:schemeClr val="bg1"/>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69" name="Text Placeholder 331"/>
          <p:cNvSpPr>
            <a:spLocks noGrp="1"/>
          </p:cNvSpPr>
          <p:nvPr>
            <p:ph type="body" sz="quarter" idx="14" hasCustomPrompt="1"/>
          </p:nvPr>
        </p:nvSpPr>
        <p:spPr>
          <a:xfrm>
            <a:off x="5682073" y="5051785"/>
            <a:ext cx="2821170" cy="1040861"/>
          </a:xfrm>
          <a:prstGeom prst="rect">
            <a:avLst/>
          </a:prstGeom>
        </p:spPr>
        <p:txBody>
          <a:bodyPr lIns="0" tIns="0" rIns="0" bIns="0" anchor="b"/>
          <a:lstStyle>
            <a:lvl1pPr algn="r">
              <a:lnSpc>
                <a:spcPct val="100000"/>
              </a:lnSpc>
              <a:defRPr sz="1125"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Presenter Information</a:t>
            </a:r>
          </a:p>
          <a:p>
            <a:pPr lvl="0"/>
            <a:r>
              <a:rPr lang="en-US"/>
              <a:t>Location</a:t>
            </a:r>
          </a:p>
        </p:txBody>
      </p:sp>
      <p:sp>
        <p:nvSpPr>
          <p:cNvPr id="73" name="Rectangle 72"/>
          <p:cNvSpPr/>
          <p:nvPr/>
        </p:nvSpPr>
        <p:spPr bwMode="auto">
          <a:xfrm>
            <a:off x="6714071" y="4308323"/>
            <a:ext cx="24299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bg2"/>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sp>
        <p:nvSpPr>
          <p:cNvPr id="74" name="Footer Placeholder 1"/>
          <p:cNvSpPr>
            <a:spLocks noGrp="1"/>
          </p:cNvSpPr>
          <p:nvPr>
            <p:ph type="ftr" sz="quarter" idx="15"/>
          </p:nvPr>
        </p:nvSpPr>
        <p:spPr>
          <a:xfrm>
            <a:off x="1439761" y="6417310"/>
            <a:ext cx="7064988" cy="301124"/>
          </a:xfrm>
        </p:spPr>
        <p:txBody>
          <a:bodyPr rIns="0" anchor="t" anchorCtr="0">
            <a:normAutofit/>
          </a:bodyPr>
          <a:lstStyle>
            <a:lvl1pPr>
              <a:defRPr b="0"/>
            </a:lvl1pPr>
          </a:lstStyle>
          <a:p>
            <a:pPr algn="r">
              <a:defRPr/>
            </a:pPr>
            <a:r>
              <a:rPr lang="en-US"/>
              <a:t>Confidential &amp; for IFC Staff Only Working Draft – Discussion Paper Only</a:t>
            </a:r>
          </a:p>
        </p:txBody>
      </p:sp>
      <p:pic>
        <p:nvPicPr>
          <p:cNvPr id="76" name="Picture 75">
            <a:extLst>
              <a:ext uri="{FF2B5EF4-FFF2-40B4-BE49-F238E27FC236}">
                <a16:creationId xmlns:a16="http://schemas.microsoft.com/office/drawing/2014/main" id="{17F916C6-2F8A-9B48-84D6-4E092290D061}"/>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1563394" y="4870973"/>
            <a:ext cx="3435132" cy="1166581"/>
          </a:xfrm>
          <a:prstGeom prst="rect">
            <a:avLst/>
          </a:prstGeom>
        </p:spPr>
      </p:pic>
    </p:spTree>
    <p:extLst>
      <p:ext uri="{BB962C8B-B14F-4D97-AF65-F5344CB8AC3E}">
        <p14:creationId xmlns:p14="http://schemas.microsoft.com/office/powerpoint/2010/main" val="45610210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White Title Slide">
    <p:spTree>
      <p:nvGrpSpPr>
        <p:cNvPr id="1" name=""/>
        <p:cNvGrpSpPr/>
        <p:nvPr/>
      </p:nvGrpSpPr>
      <p:grpSpPr>
        <a:xfrm>
          <a:off x="0" y="0"/>
          <a:ext cx="0" cy="0"/>
          <a:chOff x="0" y="0"/>
          <a:chExt cx="0" cy="0"/>
        </a:xfrm>
      </p:grpSpPr>
      <p:sp>
        <p:nvSpPr>
          <p:cNvPr id="330" name="Title 329"/>
          <p:cNvSpPr>
            <a:spLocks noGrp="1"/>
          </p:cNvSpPr>
          <p:nvPr>
            <p:ph type="title" hasCustomPrompt="1"/>
          </p:nvPr>
        </p:nvSpPr>
        <p:spPr>
          <a:xfrm>
            <a:off x="1512624" y="1189797"/>
            <a:ext cx="6971806" cy="1822161"/>
          </a:xfrm>
          <a:prstGeom prst="rect">
            <a:avLst/>
          </a:prstGeom>
        </p:spPr>
        <p:txBody>
          <a:bodyPr lIns="0" tIns="0" rIns="0" bIns="0" anchor="b">
            <a:normAutofit/>
          </a:bodyPr>
          <a:lstStyle>
            <a:lvl1pPr>
              <a:lnSpc>
                <a:spcPct val="100000"/>
              </a:lnSpc>
              <a:spcBef>
                <a:spcPts val="0"/>
              </a:spcBef>
              <a:defRPr sz="3750" b="1" baseline="0">
                <a:solidFill>
                  <a:srgbClr val="021F43"/>
                </a:solidFill>
              </a:defRPr>
            </a:lvl1pPr>
          </a:lstStyle>
          <a:p>
            <a:r>
              <a:rPr lang="en-US"/>
              <a:t>Presentation Title Up to Three Lines at this size</a:t>
            </a:r>
          </a:p>
        </p:txBody>
      </p:sp>
      <p:sp>
        <p:nvSpPr>
          <p:cNvPr id="332" name="Text Placeholder 331"/>
          <p:cNvSpPr>
            <a:spLocks noGrp="1"/>
          </p:cNvSpPr>
          <p:nvPr>
            <p:ph type="body" sz="quarter" idx="13" hasCustomPrompt="1"/>
          </p:nvPr>
        </p:nvSpPr>
        <p:spPr>
          <a:xfrm>
            <a:off x="1525176" y="3000005"/>
            <a:ext cx="6959257" cy="875885"/>
          </a:xfrm>
          <a:prstGeom prst="rect">
            <a:avLst/>
          </a:prstGeom>
        </p:spPr>
        <p:txBody>
          <a:bodyPr lIns="0" tIns="0" rIns="0" bIns="0" anchor="t">
            <a:normAutofit/>
          </a:bodyPr>
          <a:lstStyle>
            <a:lvl1pPr>
              <a:lnSpc>
                <a:spcPct val="100000"/>
              </a:lnSpc>
              <a:spcBef>
                <a:spcPts val="0"/>
              </a:spcBef>
              <a:defRPr sz="1875"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Subtitle</a:t>
            </a:r>
            <a:br>
              <a:rPr lang="en-US"/>
            </a:br>
            <a:r>
              <a:rPr lang="en-US"/>
              <a:t>up to Two Lines</a:t>
            </a:r>
          </a:p>
        </p:txBody>
      </p:sp>
      <p:sp>
        <p:nvSpPr>
          <p:cNvPr id="73" name="Rectangle 72"/>
          <p:cNvSpPr/>
          <p:nvPr/>
        </p:nvSpPr>
        <p:spPr bwMode="auto">
          <a:xfrm>
            <a:off x="6714071" y="4308323"/>
            <a:ext cx="2429933" cy="182880"/>
          </a:xfrm>
          <a:prstGeom prst="rect">
            <a:avLst/>
          </a:prstGeom>
          <a:solidFill>
            <a:srgbClr val="00ADE4"/>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accent3"/>
              </a:solidFill>
              <a:effectLst/>
              <a:latin typeface="Arial Regular" charset="0"/>
              <a:cs typeface="Times New Roman" pitchFamily="18" charset="0"/>
            </a:endParaRPr>
          </a:p>
        </p:txBody>
      </p:sp>
      <p:sp>
        <p:nvSpPr>
          <p:cNvPr id="72" name="Rectangle 71"/>
          <p:cNvSpPr/>
          <p:nvPr/>
        </p:nvSpPr>
        <p:spPr bwMode="auto">
          <a:xfrm>
            <a:off x="2" y="4309534"/>
            <a:ext cx="6976533" cy="182880"/>
          </a:xfrm>
          <a:prstGeom prst="rect">
            <a:avLst/>
          </a:prstGeom>
          <a:solidFill>
            <a:schemeClr val="tx1"/>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86914" marR="0" indent="-86914" algn="l" defTabSz="685783" rtl="0" eaLnBrk="1" fontAlgn="base" latinLnBrk="0" hangingPunct="1">
              <a:lnSpc>
                <a:spcPct val="100000"/>
              </a:lnSpc>
              <a:spcBef>
                <a:spcPct val="50000"/>
              </a:spcBef>
              <a:spcAft>
                <a:spcPct val="0"/>
              </a:spcAft>
              <a:buClrTx/>
              <a:buSzTx/>
              <a:buFontTx/>
              <a:buChar char="•"/>
              <a:tabLst/>
            </a:pPr>
            <a:endParaRPr kumimoji="0" lang="en-US" sz="975" b="0" i="0" u="none" strike="noStrike" cap="none" normalizeH="0" baseline="0">
              <a:ln>
                <a:noFill/>
              </a:ln>
              <a:solidFill>
                <a:schemeClr val="bg1"/>
              </a:solidFill>
              <a:effectLst/>
              <a:latin typeface="Arial Regular" charset="0"/>
              <a:cs typeface="Times New Roman" pitchFamily="18" charset="0"/>
            </a:endParaRPr>
          </a:p>
        </p:txBody>
      </p:sp>
      <p:grpSp>
        <p:nvGrpSpPr>
          <p:cNvPr id="13" name="Group 12">
            <a:extLst>
              <a:ext uri="{FF2B5EF4-FFF2-40B4-BE49-F238E27FC236}">
                <a16:creationId xmlns:a16="http://schemas.microsoft.com/office/drawing/2014/main" id="{0AC19461-101F-48F8-AE4D-67C7EA612E7A}"/>
              </a:ext>
            </a:extLst>
          </p:cNvPr>
          <p:cNvGrpSpPr/>
          <p:nvPr userDrawn="1"/>
        </p:nvGrpSpPr>
        <p:grpSpPr>
          <a:xfrm>
            <a:off x="74631" y="6082040"/>
            <a:ext cx="8753319" cy="713721"/>
            <a:chOff x="74631" y="6082040"/>
            <a:chExt cx="8753319" cy="713721"/>
          </a:xfrm>
        </p:grpSpPr>
        <p:pic>
          <p:nvPicPr>
            <p:cNvPr id="14" name="Picture 13">
              <a:extLst>
                <a:ext uri="{FF2B5EF4-FFF2-40B4-BE49-F238E27FC236}">
                  <a16:creationId xmlns:a16="http://schemas.microsoft.com/office/drawing/2014/main" id="{995E3966-07FF-4781-B44C-556C6DE199F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grpSp>
          <p:nvGrpSpPr>
            <p:cNvPr id="15" name="Group 14">
              <a:extLst>
                <a:ext uri="{FF2B5EF4-FFF2-40B4-BE49-F238E27FC236}">
                  <a16:creationId xmlns:a16="http://schemas.microsoft.com/office/drawing/2014/main" id="{77D1AF89-67D9-4740-B859-6DED84461745}"/>
                </a:ext>
              </a:extLst>
            </p:cNvPr>
            <p:cNvGrpSpPr/>
            <p:nvPr userDrawn="1"/>
          </p:nvGrpSpPr>
          <p:grpSpPr>
            <a:xfrm>
              <a:off x="74631" y="6082040"/>
              <a:ext cx="6499188" cy="713721"/>
              <a:chOff x="5136" y="6056105"/>
              <a:chExt cx="6499188" cy="713721"/>
            </a:xfrm>
          </p:grpSpPr>
          <p:pic>
            <p:nvPicPr>
              <p:cNvPr id="16" name="Picture 15">
                <a:extLst>
                  <a:ext uri="{FF2B5EF4-FFF2-40B4-BE49-F238E27FC236}">
                    <a16:creationId xmlns:a16="http://schemas.microsoft.com/office/drawing/2014/main" id="{192E0EC9-6158-4E81-99F3-05EE8D06754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34782" y="6152415"/>
                <a:ext cx="1669542" cy="617411"/>
              </a:xfrm>
              <a:prstGeom prst="rect">
                <a:avLst/>
              </a:prstGeom>
            </p:spPr>
          </p:pic>
          <p:pic>
            <p:nvPicPr>
              <p:cNvPr id="17" name="Picture 16" descr="Graphical user interface, text, application&#10;&#10;Description automatically generated">
                <a:extLst>
                  <a:ext uri="{FF2B5EF4-FFF2-40B4-BE49-F238E27FC236}">
                    <a16:creationId xmlns:a16="http://schemas.microsoft.com/office/drawing/2014/main" id="{CCF84BF4-3903-4391-B255-5A4BF9F9231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48555" y="6211251"/>
                <a:ext cx="2112264" cy="434797"/>
              </a:xfrm>
              <a:prstGeom prst="rect">
                <a:avLst/>
              </a:prstGeom>
            </p:spPr>
          </p:pic>
          <p:sp>
            <p:nvSpPr>
              <p:cNvPr id="18" name="TextBox 10">
                <a:extLst>
                  <a:ext uri="{FF2B5EF4-FFF2-40B4-BE49-F238E27FC236}">
                    <a16:creationId xmlns:a16="http://schemas.microsoft.com/office/drawing/2014/main" id="{0086455F-5EE4-4EB9-ADA6-16A15A831A28}"/>
                  </a:ext>
                </a:extLst>
              </p:cNvPr>
              <p:cNvSpPr txBox="1"/>
              <p:nvPr userDrawn="1"/>
            </p:nvSpPr>
            <p:spPr>
              <a:xfrm>
                <a:off x="5136" y="6180857"/>
                <a:ext cx="2550048" cy="409407"/>
              </a:xfrm>
              <a:prstGeom prst="rect">
                <a:avLst/>
              </a:prstGeom>
              <a:noFill/>
            </p:spPr>
            <p:txBody>
              <a:bodyPr wrap="square" rtlCol="0">
                <a:spAutoFit/>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pPr algn="ctr">
                  <a:lnSpc>
                    <a:spcPct val="120000"/>
                  </a:lnSpc>
                </a:pPr>
                <a:r>
                  <a:rPr lang="uk-UA" sz="900" b="0" kern="1200" dirty="0">
                    <a:solidFill>
                      <a:schemeClr val="bg1">
                        <a:lumMod val="65000"/>
                      </a:schemeClr>
                    </a:solidFill>
                    <a:effectLst/>
                    <a:latin typeface="+mn-lt"/>
                    <a:ea typeface="MS PGothic" pitchFamily="34" charset="-128"/>
                    <a:cs typeface="+mn-cs"/>
                  </a:rPr>
                  <a:t>НЕ ДЛЯ ПУБЛІЧНОГО </a:t>
                </a:r>
                <a:endParaRPr lang="en-US" sz="900" b="0" kern="1200" dirty="0">
                  <a:solidFill>
                    <a:schemeClr val="bg1">
                      <a:lumMod val="65000"/>
                    </a:schemeClr>
                  </a:solidFill>
                  <a:effectLst/>
                  <a:latin typeface="+mn-lt"/>
                  <a:ea typeface="MS PGothic" pitchFamily="34" charset="-128"/>
                  <a:cs typeface="+mn-cs"/>
                </a:endParaRPr>
              </a:p>
              <a:p>
                <a:pPr algn="ctr">
                  <a:lnSpc>
                    <a:spcPct val="120000"/>
                  </a:lnSpc>
                </a:pPr>
                <a:r>
                  <a:rPr lang="uk-UA" sz="900" b="0" kern="1200" dirty="0">
                    <a:solidFill>
                      <a:schemeClr val="bg1">
                        <a:lumMod val="65000"/>
                      </a:schemeClr>
                    </a:solidFill>
                    <a:effectLst/>
                    <a:latin typeface="+mn-lt"/>
                    <a:ea typeface="MS PGothic" pitchFamily="34" charset="-128"/>
                    <a:cs typeface="+mn-cs"/>
                  </a:rPr>
                  <a:t>РОЗПОВСЮДЖЕННЯ</a:t>
                </a:r>
              </a:p>
            </p:txBody>
          </p:sp>
          <p:sp>
            <p:nvSpPr>
              <p:cNvPr id="19" name="Slide Number Placeholder 2">
                <a:extLst>
                  <a:ext uri="{FF2B5EF4-FFF2-40B4-BE49-F238E27FC236}">
                    <a16:creationId xmlns:a16="http://schemas.microsoft.com/office/drawing/2014/main" id="{AAE12FBD-7B04-4288-96E4-D1887C1F2CF8}"/>
                  </a:ext>
                </a:extLst>
              </p:cNvPr>
              <p:cNvSpPr txBox="1">
                <a:spLocks/>
              </p:cNvSpPr>
              <p:nvPr userDrawn="1"/>
            </p:nvSpPr>
            <p:spPr>
              <a:xfrm>
                <a:off x="2407841" y="6056105"/>
                <a:ext cx="1219280" cy="182135"/>
              </a:xfrm>
              <a:prstGeom prst="rect">
                <a:avLst/>
              </a:prstGeom>
            </p:spPr>
            <p:txBody>
              <a:bodyPr/>
              <a:lstStyle>
                <a:defPPr>
                  <a:defRPr lang="en-US"/>
                </a:defPPr>
                <a:lvl1pPr algn="l" rtl="0" fontAlgn="base">
                  <a:spcBef>
                    <a:spcPct val="0"/>
                  </a:spcBef>
                  <a:spcAft>
                    <a:spcPct val="0"/>
                  </a:spcAft>
                  <a:defRPr sz="1600" b="1" kern="1200">
                    <a:solidFill>
                      <a:schemeClr val="tx1"/>
                    </a:solidFill>
                    <a:latin typeface="Trebuchet MS" pitchFamily="34" charset="0"/>
                    <a:ea typeface="MS PGothic" pitchFamily="34" charset="-128"/>
                    <a:cs typeface="+mn-cs"/>
                  </a:defRPr>
                </a:lvl1pPr>
                <a:lvl2pPr marL="4572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2pPr>
                <a:lvl3pPr marL="9144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3pPr>
                <a:lvl4pPr marL="13716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4pPr>
                <a:lvl5pPr marL="1828800" algn="l" rtl="0" fontAlgn="base">
                  <a:spcBef>
                    <a:spcPct val="0"/>
                  </a:spcBef>
                  <a:spcAft>
                    <a:spcPct val="0"/>
                  </a:spcAft>
                  <a:defRPr sz="1600" b="1" kern="1200">
                    <a:solidFill>
                      <a:schemeClr val="tx1"/>
                    </a:solidFill>
                    <a:latin typeface="Trebuchet MS" pitchFamily="34" charset="0"/>
                    <a:ea typeface="MS PGothic" pitchFamily="34" charset="-128"/>
                    <a:cs typeface="+mn-cs"/>
                  </a:defRPr>
                </a:lvl5pPr>
                <a:lvl6pPr marL="2286000" algn="l" defTabSz="914400" rtl="0" eaLnBrk="1" latinLnBrk="0" hangingPunct="1">
                  <a:defRPr sz="1600" b="1" kern="1200">
                    <a:solidFill>
                      <a:schemeClr val="tx1"/>
                    </a:solidFill>
                    <a:latin typeface="Trebuchet MS" pitchFamily="34" charset="0"/>
                    <a:ea typeface="MS PGothic" pitchFamily="34" charset="-128"/>
                    <a:cs typeface="+mn-cs"/>
                  </a:defRPr>
                </a:lvl6pPr>
                <a:lvl7pPr marL="2743200" algn="l" defTabSz="914400" rtl="0" eaLnBrk="1" latinLnBrk="0" hangingPunct="1">
                  <a:defRPr sz="1600" b="1" kern="1200">
                    <a:solidFill>
                      <a:schemeClr val="tx1"/>
                    </a:solidFill>
                    <a:latin typeface="Trebuchet MS" pitchFamily="34" charset="0"/>
                    <a:ea typeface="MS PGothic" pitchFamily="34" charset="-128"/>
                    <a:cs typeface="+mn-cs"/>
                  </a:defRPr>
                </a:lvl7pPr>
                <a:lvl8pPr marL="3200400" algn="l" defTabSz="914400" rtl="0" eaLnBrk="1" latinLnBrk="0" hangingPunct="1">
                  <a:defRPr sz="1600" b="1" kern="1200">
                    <a:solidFill>
                      <a:schemeClr val="tx1"/>
                    </a:solidFill>
                    <a:latin typeface="Trebuchet MS" pitchFamily="34" charset="0"/>
                    <a:ea typeface="MS PGothic" pitchFamily="34" charset="-128"/>
                    <a:cs typeface="+mn-cs"/>
                  </a:defRPr>
                </a:lvl8pPr>
                <a:lvl9pPr marL="3657600" algn="l" defTabSz="914400" rtl="0" eaLnBrk="1" latinLnBrk="0" hangingPunct="1">
                  <a:defRPr sz="1600" b="1" kern="1200">
                    <a:solidFill>
                      <a:schemeClr val="tx1"/>
                    </a:solidFill>
                    <a:latin typeface="Trebuchet MS" pitchFamily="34" charset="0"/>
                    <a:ea typeface="MS PGothic" pitchFamily="34" charset="-128"/>
                    <a:cs typeface="+mn-cs"/>
                  </a:defRPr>
                </a:lvl9pPr>
              </a:lstStyle>
              <a:p>
                <a:r>
                  <a:rPr lang="en-US" sz="600" b="0" dirty="0">
                    <a:solidFill>
                      <a:schemeClr val="tx2">
                        <a:lumMod val="65000"/>
                        <a:lumOff val="35000"/>
                      </a:schemeClr>
                    </a:solidFill>
                    <a:latin typeface="+mj-lt"/>
                  </a:rPr>
                  <a:t>IN PARTNERSHIP WITH:</a:t>
                </a:r>
              </a:p>
            </p:txBody>
          </p:sp>
        </p:grpSp>
      </p:grpSp>
    </p:spTree>
    <p:extLst>
      <p:ext uri="{BB962C8B-B14F-4D97-AF65-F5344CB8AC3E}">
        <p14:creationId xmlns:p14="http://schemas.microsoft.com/office/powerpoint/2010/main" val="37270291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AB51"/>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CC601290-045C-480F-860C-F1EFFBDA9F7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13054523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06450"/>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499560"/>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59AD0CA6-E461-4E39-B8EC-2761C1E88F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375504485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BLANK title">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3ECE642-877D-554E-AA9E-1163268F1073}"/>
              </a:ext>
            </a:extLst>
          </p:cNvPr>
          <p:cNvSpPr>
            <a:spLocks noChangeArrowheads="1"/>
          </p:cNvSpPr>
          <p:nvPr userDrawn="1"/>
        </p:nvSpPr>
        <p:spPr bwMode="auto">
          <a:xfrm flipV="1">
            <a:off x="0" y="7"/>
            <a:ext cx="9144000" cy="807647"/>
          </a:xfrm>
          <a:prstGeom prst="rect">
            <a:avLst/>
          </a:prstGeom>
          <a:solidFill>
            <a:srgbClr val="033053"/>
          </a:solidFill>
          <a:ln>
            <a:noFill/>
          </a:ln>
          <a:extLst>
            <a:ext uri="{91240B29-F687-4f45-9708-019B960494DF}">
              <a14:hiddenLine xmlns="" xmlns:a14="http://schemas.microsoft.com/office/drawing/2010/main" w="9525">
                <a:solidFill>
                  <a:srgbClr val="000000"/>
                </a:solidFill>
                <a:round/>
                <a:headEnd/>
                <a:tailEnd/>
              </a14:hiddenLine>
            </a:ext>
          </a:extLst>
        </p:spPr>
        <p:txBody>
          <a:bodyPr lIns="68580" tIns="34290" rIns="68580" bIns="34290"/>
          <a:lstStyle/>
          <a:p>
            <a:pPr marL="86912" indent="-86912">
              <a:spcBef>
                <a:spcPct val="50000"/>
              </a:spcBef>
              <a:buFontTx/>
              <a:buChar char="•"/>
            </a:pPr>
            <a:endParaRPr lang="en-US" sz="1000" b="0">
              <a:solidFill>
                <a:schemeClr val="bg1"/>
              </a:solidFill>
            </a:endParaRPr>
          </a:p>
        </p:txBody>
      </p:sp>
      <p:sp>
        <p:nvSpPr>
          <p:cNvPr id="2" name="Title 1"/>
          <p:cNvSpPr>
            <a:spLocks noGrp="1"/>
          </p:cNvSpPr>
          <p:nvPr>
            <p:ph type="title"/>
          </p:nvPr>
        </p:nvSpPr>
        <p:spPr>
          <a:xfrm>
            <a:off x="524884" y="301630"/>
            <a:ext cx="8114114" cy="420269"/>
          </a:xfrm>
          <a:prstGeom prst="rect">
            <a:avLst/>
          </a:prstGeom>
        </p:spPr>
        <p:txBody>
          <a:bodyPr>
            <a:normAutofit/>
          </a:bodyPr>
          <a:lstStyle>
            <a:lvl1pPr>
              <a:defRPr sz="1800">
                <a:solidFill>
                  <a:schemeClr val="bg1"/>
                </a:solidFill>
              </a:defRPr>
            </a:lvl1pPr>
          </a:lstStyle>
          <a:p>
            <a:r>
              <a:rPr lang="en-US"/>
              <a:t>Click to edit Master title style</a:t>
            </a:r>
          </a:p>
        </p:txBody>
      </p:sp>
      <p:sp>
        <p:nvSpPr>
          <p:cNvPr id="7" name="Slide Number Placeholder 2"/>
          <p:cNvSpPr>
            <a:spLocks noGrp="1"/>
          </p:cNvSpPr>
          <p:nvPr>
            <p:ph type="sldNum" sz="quarter" idx="10"/>
          </p:nvPr>
        </p:nvSpPr>
        <p:spPr>
          <a:xfrm>
            <a:off x="3" y="6513045"/>
            <a:ext cx="552283" cy="358440"/>
          </a:xfrm>
        </p:spPr>
        <p:txBody>
          <a:bodyPr anchor="ctr"/>
          <a:lstStyle>
            <a:lvl1pPr algn="ctr">
              <a:defRPr sz="675" b="0">
                <a:solidFill>
                  <a:schemeClr val="tx2">
                    <a:lumMod val="65000"/>
                    <a:lumOff val="35000"/>
                  </a:schemeClr>
                </a:solidFill>
                <a:latin typeface="+mn-lt"/>
              </a:defRPr>
            </a:lvl1pPr>
          </a:lstStyle>
          <a:p>
            <a:pPr>
              <a:defRPr/>
            </a:pPr>
            <a:fld id="{A91C009A-D183-4B06-A7F0-ADEC358427FA}" type="slidenum">
              <a:rPr lang="en-US" smtClean="0"/>
              <a:pPr>
                <a:defRPr/>
              </a:pPr>
              <a:t>‹#›</a:t>
            </a:fld>
            <a:endParaRPr lang="en-US"/>
          </a:p>
        </p:txBody>
      </p:sp>
      <p:pic>
        <p:nvPicPr>
          <p:cNvPr id="8" name="Picture 7">
            <a:extLst>
              <a:ext uri="{FF2B5EF4-FFF2-40B4-BE49-F238E27FC236}">
                <a16:creationId xmlns:a16="http://schemas.microsoft.com/office/drawing/2014/main" id="{7EE41C4C-06EB-4948-BF19-EF12C1075F5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858000" y="6190515"/>
            <a:ext cx="1969950" cy="501751"/>
          </a:xfrm>
          <a:prstGeom prst="rect">
            <a:avLst/>
          </a:prstGeom>
        </p:spPr>
      </p:pic>
    </p:spTree>
    <p:extLst>
      <p:ext uri="{BB962C8B-B14F-4D97-AF65-F5344CB8AC3E}">
        <p14:creationId xmlns:p14="http://schemas.microsoft.com/office/powerpoint/2010/main" val="1090050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249036B-5581-4CEA-80E4-52BBAFF9B6F8}"/>
              </a:ext>
            </a:extLst>
          </p:cNvPr>
          <p:cNvSpPr>
            <a:spLocks noGrp="1"/>
          </p:cNvSpPr>
          <p:nvPr>
            <p:ph type="ftr" sz="quarter" idx="10"/>
          </p:nvPr>
        </p:nvSpPr>
        <p:spPr/>
        <p:txBody>
          <a:bodyPr/>
          <a:lstStyle/>
          <a:p>
            <a:pPr>
              <a:defRPr/>
            </a:pPr>
            <a:r>
              <a:rPr lang="en-US"/>
              <a:t>Confidential &amp; for IFC Staff Only Working Draft – Discussion Paper Only</a:t>
            </a:r>
            <a:endParaRPr lang="en-US" dirty="0"/>
          </a:p>
        </p:txBody>
      </p:sp>
      <p:sp>
        <p:nvSpPr>
          <p:cNvPr id="3" name="Date Placeholder 2">
            <a:extLst>
              <a:ext uri="{FF2B5EF4-FFF2-40B4-BE49-F238E27FC236}">
                <a16:creationId xmlns:a16="http://schemas.microsoft.com/office/drawing/2014/main" id="{69661759-CC01-4D3D-AC55-F96309B30614}"/>
              </a:ext>
            </a:extLst>
          </p:cNvPr>
          <p:cNvSpPr>
            <a:spLocks noGrp="1"/>
          </p:cNvSpPr>
          <p:nvPr>
            <p:ph type="dt" sz="half" idx="11"/>
          </p:nvPr>
        </p:nvSpPr>
        <p:spPr/>
        <p:txBody>
          <a:bodyPr/>
          <a:lstStyle/>
          <a:p>
            <a:endParaRPr lang="en-US"/>
          </a:p>
        </p:txBody>
      </p:sp>
    </p:spTree>
    <p:extLst>
      <p:ext uri="{BB962C8B-B14F-4D97-AF65-F5344CB8AC3E}">
        <p14:creationId xmlns:p14="http://schemas.microsoft.com/office/powerpoint/2010/main" val="17278491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able of Contents">
    <p:spTree>
      <p:nvGrpSpPr>
        <p:cNvPr id="1" name=""/>
        <p:cNvGrpSpPr/>
        <p:nvPr/>
      </p:nvGrpSpPr>
      <p:grpSpPr>
        <a:xfrm>
          <a:off x="0" y="0"/>
          <a:ext cx="0" cy="0"/>
          <a:chOff x="0" y="0"/>
          <a:chExt cx="0" cy="0"/>
        </a:xfrm>
      </p:grpSpPr>
      <p:sp>
        <p:nvSpPr>
          <p:cNvPr id="4" name="Rectangle 9"/>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latin typeface="Arial" panose="020B0604020202020204" pitchFamily="34" charset="0"/>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p>
        </p:txBody>
      </p:sp>
      <p:sp>
        <p:nvSpPr>
          <p:cNvPr id="7" name="Text Placeholder 6"/>
          <p:cNvSpPr>
            <a:spLocks noGrp="1"/>
          </p:cNvSpPr>
          <p:nvPr>
            <p:ph type="body" sz="quarter" idx="13"/>
          </p:nvPr>
        </p:nvSpPr>
        <p:spPr>
          <a:xfrm>
            <a:off x="349250" y="1598613"/>
            <a:ext cx="8477250" cy="941796"/>
          </a:xfrm>
        </p:spPr>
        <p:txBody>
          <a:bodyPr>
            <a:spAutoFit/>
          </a:bodyPr>
          <a:lstStyle>
            <a:lvl1pPr>
              <a:lnSpc>
                <a:spcPct val="100000"/>
              </a:lnSpc>
              <a:spcBef>
                <a:spcPts val="2400"/>
              </a:spcBef>
              <a:tabLst>
                <a:tab pos="8402638" algn="r"/>
              </a:tabLst>
              <a:defRPr lang="en-US" sz="1800" dirty="0" smtClean="0">
                <a:solidFill>
                  <a:schemeClr val="tx2">
                    <a:lumMod val="75000"/>
                    <a:lumOff val="25000"/>
                  </a:schemeClr>
                </a:solidFill>
                <a:latin typeface="+mn-lt"/>
                <a:ea typeface="ＭＳ Ｐゴシック" charset="0"/>
                <a:cs typeface="ＭＳ Ｐゴシック" charset="0"/>
              </a:defRPr>
            </a:lvl1pPr>
            <a:lvl2pPr>
              <a:defRPr lang="en-US" sz="1800" dirty="0" smtClean="0">
                <a:solidFill>
                  <a:schemeClr val="tx2">
                    <a:lumMod val="75000"/>
                    <a:lumOff val="25000"/>
                  </a:schemeClr>
                </a:solidFill>
                <a:latin typeface="+mn-lt"/>
                <a:ea typeface="ＭＳ Ｐゴシック" charset="0"/>
              </a:defRPr>
            </a:lvl2pPr>
          </a:lstStyle>
          <a:p>
            <a:pPr marL="285750" lvl="0" indent="-285750" algn="l" rtl="0" eaLnBrk="1" fontAlgn="base" hangingPunct="1">
              <a:lnSpc>
                <a:spcPct val="100000"/>
              </a:lnSpc>
              <a:spcBef>
                <a:spcPts val="2400"/>
              </a:spcBef>
              <a:spcAft>
                <a:spcPct val="0"/>
              </a:spcAft>
              <a:buClr>
                <a:schemeClr val="tx2">
                  <a:lumMod val="75000"/>
                  <a:lumOff val="25000"/>
                </a:schemeClr>
              </a:buClr>
              <a:buFont typeface="Arial" panose="020B0604020202020204" pitchFamily="34" charset="0"/>
              <a:buChar char="•"/>
              <a:tabLst>
                <a:tab pos="8402638" algn="r"/>
              </a:tabLst>
            </a:pPr>
            <a:r>
              <a:rPr lang="en-US"/>
              <a:t>Click to edit Master text styles</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Second level</a:t>
            </a:r>
          </a:p>
          <a:p>
            <a:pPr marL="569913" lvl="1" indent="-285750" algn="l" rtl="0" eaLnBrk="1" fontAlgn="base" hangingPunct="1">
              <a:spcBef>
                <a:spcPct val="20000"/>
              </a:spcBef>
              <a:spcAft>
                <a:spcPct val="0"/>
              </a:spcAft>
              <a:buClr>
                <a:schemeClr val="tx2">
                  <a:lumMod val="75000"/>
                  <a:lumOff val="25000"/>
                </a:schemeClr>
              </a:buClr>
              <a:buFont typeface="Arial" panose="020B0604020202020204" pitchFamily="34" charset="0"/>
              <a:buChar char="–"/>
            </a:pPr>
            <a:r>
              <a:rPr lang="en-US"/>
              <a:t>Third level</a:t>
            </a:r>
          </a:p>
        </p:txBody>
      </p:sp>
      <p:sp>
        <p:nvSpPr>
          <p:cNvPr id="5" name="Slide Number Placeholder 3"/>
          <p:cNvSpPr>
            <a:spLocks noGrp="1"/>
          </p:cNvSpPr>
          <p:nvPr>
            <p:ph type="sldNum" sz="quarter" idx="14"/>
          </p:nvPr>
        </p:nvSpPr>
        <p:spPr>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lang="en-US" sz="1100" b="0" smtClean="0">
                <a:solidFill>
                  <a:srgbClr val="7F7F7F"/>
                </a:solidFill>
                <a:latin typeface="Arial"/>
                <a:ea typeface="+mn-ea"/>
                <a:cs typeface="Arial"/>
              </a:defRPr>
            </a:lvl1pPr>
          </a:lstStyle>
          <a:p>
            <a:fld id="{D0C53EF0-E817-4E49-A366-6572B14DF073}" type="slidenum">
              <a:rPr lang="en-US" smtClean="0"/>
              <a:pPr/>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45563" y="6212417"/>
            <a:ext cx="1773400" cy="450884"/>
          </a:xfrm>
          <a:prstGeom prst="rect">
            <a:avLst/>
          </a:prstGeom>
        </p:spPr>
      </p:pic>
    </p:spTree>
    <p:extLst>
      <p:ext uri="{BB962C8B-B14F-4D97-AF65-F5344CB8AC3E}">
        <p14:creationId xmlns:p14="http://schemas.microsoft.com/office/powerpoint/2010/main" val="229792991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5" y="288638"/>
            <a:ext cx="8533067" cy="461819"/>
          </a:xfrm>
        </p:spPr>
        <p:txBody>
          <a:bodyPr anchor="b"/>
          <a:lstStyle>
            <a:lvl1pPr>
              <a:defRPr sz="1238" b="0" i="0" baseline="0">
                <a:solidFill>
                  <a:srgbClr val="021F43"/>
                </a:solidFill>
                <a:latin typeface="+mn-lt"/>
                <a:cs typeface="Andes ExtraLight"/>
              </a:defRPr>
            </a:lvl1pPr>
          </a:lstStyle>
          <a:p>
            <a:r>
              <a:rPr lang="en-US"/>
              <a:t>Click to edit Master title style</a:t>
            </a:r>
          </a:p>
        </p:txBody>
      </p:sp>
      <p:sp>
        <p:nvSpPr>
          <p:cNvPr id="6" name="Table Placeholder 5"/>
          <p:cNvSpPr>
            <a:spLocks noGrp="1"/>
          </p:cNvSpPr>
          <p:nvPr>
            <p:ph type="tbl" sz="quarter" idx="13"/>
          </p:nvPr>
        </p:nvSpPr>
        <p:spPr>
          <a:xfrm>
            <a:off x="349781" y="968967"/>
            <a:ext cx="8529637" cy="5349287"/>
          </a:xfrm>
        </p:spPr>
        <p:txBody>
          <a:bodyPr>
            <a:normAutofit/>
          </a:bodyPr>
          <a:lstStyle>
            <a:lvl1pPr>
              <a:lnSpc>
                <a:spcPct val="100000"/>
              </a:lnSpc>
              <a:spcBef>
                <a:spcPts val="0"/>
              </a:spcBef>
              <a:defRPr sz="675"/>
            </a:lvl1pPr>
          </a:lstStyle>
          <a:p>
            <a:pPr lvl="0"/>
            <a:endParaRPr lang="en-US" noProof="0"/>
          </a:p>
        </p:txBody>
      </p:sp>
      <p:sp>
        <p:nvSpPr>
          <p:cNvPr id="4" name="Rectangle 6"/>
          <p:cNvSpPr>
            <a:spLocks noGrp="1" noChangeArrowheads="1"/>
          </p:cNvSpPr>
          <p:nvPr>
            <p:ph type="sldNum" sz="quarter" idx="14"/>
          </p:nvPr>
        </p:nvSpPr>
        <p:spPr>
          <a:xfrm>
            <a:off x="8591719" y="6363036"/>
            <a:ext cx="552283" cy="358440"/>
          </a:xfrm>
          <a:ln/>
        </p:spPr>
        <p:txBody>
          <a:bodyPr/>
          <a:lstStyle>
            <a:lvl1pPr>
              <a:defRPr/>
            </a:lvl1pPr>
          </a:lstStyle>
          <a:p>
            <a:pPr>
              <a:defRPr/>
            </a:pPr>
            <a:fld id="{A5B5D2E3-3E9E-2D47-9921-23133CD7BE7E}" type="slidenum">
              <a:rPr lang="en-US"/>
              <a:pPr>
                <a:defRPr/>
              </a:pPr>
              <a:t>‹#›</a:t>
            </a:fld>
            <a:endParaRPr lang="en-US"/>
          </a:p>
        </p:txBody>
      </p:sp>
      <p:sp>
        <p:nvSpPr>
          <p:cNvPr id="5" name="Footer Placeholder 2"/>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127097533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F8CD0-E051-49D5-9117-4D52E138A9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6DDD0C9-C862-4320-AD57-CA7B4362DE8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F9389B-3FBD-4372-A7E6-C1D8D66A02B2}"/>
              </a:ext>
            </a:extLst>
          </p:cNvPr>
          <p:cNvSpPr>
            <a:spLocks noGrp="1"/>
          </p:cNvSpPr>
          <p:nvPr>
            <p:ph type="dt" sz="half" idx="10"/>
          </p:nvPr>
        </p:nvSpPr>
        <p:spPr/>
        <p:txBody>
          <a:bodyPr/>
          <a:lstStyle/>
          <a:p>
            <a:fld id="{BE8377D4-6BBB-4232-A07E-43259FF863FF}" type="datetimeFigureOut">
              <a:rPr lang="en-US" smtClean="0"/>
              <a:t>11/24/2020</a:t>
            </a:fld>
            <a:endParaRPr lang="en-US"/>
          </a:p>
        </p:txBody>
      </p:sp>
      <p:sp>
        <p:nvSpPr>
          <p:cNvPr id="6" name="Slide Number Placeholder 5">
            <a:extLst>
              <a:ext uri="{FF2B5EF4-FFF2-40B4-BE49-F238E27FC236}">
                <a16:creationId xmlns:a16="http://schemas.microsoft.com/office/drawing/2014/main" id="{0A32D885-086D-464D-A291-6CDD6ABB464E}"/>
              </a:ext>
            </a:extLst>
          </p:cNvPr>
          <p:cNvSpPr>
            <a:spLocks noGrp="1"/>
          </p:cNvSpPr>
          <p:nvPr>
            <p:ph type="sldNum" sz="quarter" idx="12"/>
          </p:nvPr>
        </p:nvSpPr>
        <p:spPr>
          <a:xfrm>
            <a:off x="6457950" y="6356351"/>
            <a:ext cx="2057400" cy="365125"/>
          </a:xfrm>
          <a:prstGeom prst="rect">
            <a:avLst/>
          </a:prstGeom>
        </p:spPr>
        <p:txBody>
          <a:bodyPr/>
          <a:lstStyle/>
          <a:p>
            <a:fld id="{E65FC2CC-6D69-49A3-B664-FD26D0DACE03}" type="slidenum">
              <a:rPr lang="en-US" smtClean="0"/>
              <a:t>‹#›</a:t>
            </a:fld>
            <a:endParaRPr lang="en-US"/>
          </a:p>
        </p:txBody>
      </p:sp>
    </p:spTree>
    <p:extLst>
      <p:ext uri="{BB962C8B-B14F-4D97-AF65-F5344CB8AC3E}">
        <p14:creationId xmlns:p14="http://schemas.microsoft.com/office/powerpoint/2010/main" val="278534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42.xml"/><Relationship Id="rId1" Type="http://schemas.openxmlformats.org/officeDocument/2006/relationships/slideLayout" Target="../slideLayouts/slideLayout41.xml"/><Relationship Id="rId4" Type="http://schemas.openxmlformats.org/officeDocument/2006/relationships/image" Target="../media/image6.pn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10" Type="http://schemas.openxmlformats.org/officeDocument/2006/relationships/image" Target="../media/image6.png"/><Relationship Id="rId4" Type="http://schemas.openxmlformats.org/officeDocument/2006/relationships/slideLayout" Target="../slideLayouts/slideLayout53.xml"/><Relationship Id="rId9"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5" Type="http://schemas.openxmlformats.org/officeDocument/2006/relationships/slideLayout" Target="../slideLayouts/slideLayout62.xml"/><Relationship Id="rId10" Type="http://schemas.openxmlformats.org/officeDocument/2006/relationships/theme" Target="../theme/theme13.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9"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5" Type="http://schemas.openxmlformats.org/officeDocument/2006/relationships/slideLayout" Target="../slideLayouts/slideLayout79.xml"/><Relationship Id="rId4" Type="http://schemas.openxmlformats.org/officeDocument/2006/relationships/slideLayout" Target="../slideLayouts/slideLayout78.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theme" Target="../theme/theme16.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2.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6.png"/><Relationship Id="rId4" Type="http://schemas.openxmlformats.org/officeDocument/2006/relationships/slideLayout" Target="../slideLayouts/slideLayout2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1.xml"/><Relationship Id="rId1" Type="http://schemas.openxmlformats.org/officeDocument/2006/relationships/slideLayout" Target="../slideLayouts/slideLayout30.xml"/><Relationship Id="rId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4"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7.xml"/><Relationship Id="rId1"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image" Target="../media/image6.pn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6.png"/><Relationship Id="rId5" Type="http://schemas.openxmlformats.org/officeDocument/2006/relationships/theme" Target="../theme/theme9.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2847975" y="6356350"/>
            <a:ext cx="5600700" cy="328613"/>
          </a:xfrm>
          <a:prstGeom prst="rect">
            <a:avLst/>
          </a:prstGeom>
        </p:spPr>
        <p:txBody>
          <a:bodyPr vert="horz" lIns="0" tIns="0" rIns="91440" bIns="0" rtlCol="0" anchor="ctr">
            <a:normAutofit/>
          </a:bodyPr>
          <a:lstStyle>
            <a:lvl1pPr algn="r">
              <a:defRPr sz="1000" b="0" smtClean="0">
                <a:solidFill>
                  <a:schemeClr val="tx1">
                    <a:tint val="75000"/>
                  </a:schemeClr>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
        <p:nvSpPr>
          <p:cNvPr id="5" name="Date Placeholder 4"/>
          <p:cNvSpPr>
            <a:spLocks noGrp="1"/>
          </p:cNvSpPr>
          <p:nvPr>
            <p:ph type="dt" sz="half" idx="2"/>
          </p:nvPr>
        </p:nvSpPr>
        <p:spPr>
          <a:xfrm>
            <a:off x="684213" y="6329363"/>
            <a:ext cx="2133600" cy="365125"/>
          </a:xfrm>
          <a:prstGeom prst="rect">
            <a:avLst/>
          </a:prstGeom>
        </p:spPr>
        <p:txBody>
          <a:bodyPr vert="horz" wrap="square" lIns="0" tIns="0" rIns="91440" bIns="0" numCol="1" anchor="ctr" anchorCtr="0" compatLnSpc="1">
            <a:prstTxWarp prst="textNoShape">
              <a:avLst/>
            </a:prstTxWarp>
            <a:normAutofit/>
          </a:bodyPr>
          <a:lstStyle>
            <a:lvl1pPr>
              <a:defRPr sz="1000" b="0">
                <a:solidFill>
                  <a:srgbClr val="898C93"/>
                </a:solidFill>
                <a:latin typeface="Arial" pitchFamily="34"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5341" r:id="rId1"/>
    <p:sldLayoutId id="2147485342" r:id="rId2"/>
    <p:sldLayoutId id="2147485343" r:id="rId3"/>
    <p:sldLayoutId id="2147485353" r:id="rId4"/>
    <p:sldLayoutId id="2147485354" r:id="rId5"/>
    <p:sldLayoutId id="2147485355" r:id="rId6"/>
    <p:sldLayoutId id="2147485368" r:id="rId7"/>
    <p:sldLayoutId id="2147485435" r:id="rId8"/>
    <p:sldLayoutId id="2147485484" r:id="rId9"/>
  </p:sldLayoutIdLst>
  <p:hf hdr="0" ftr="0" dt="0"/>
  <p:txStyles>
    <p:titleStyle>
      <a:lvl1pPr algn="l" rtl="0" eaLnBrk="1" fontAlgn="base" hangingPunct="1">
        <a:spcBef>
          <a:spcPct val="0"/>
        </a:spcBef>
        <a:spcAft>
          <a:spcPct val="0"/>
        </a:spcAft>
        <a:defRPr sz="2600" cap="all">
          <a:solidFill>
            <a:schemeClr val="tx1"/>
          </a:solidFill>
          <a:latin typeface="+mj-lt"/>
          <a:ea typeface="MS PGothic" pitchFamily="34" charset="-128"/>
          <a:cs typeface="+mj-cs"/>
        </a:defRPr>
      </a:lvl1pPr>
      <a:lvl2pPr algn="l" rtl="0" eaLnBrk="1" fontAlgn="base" hangingPunct="1">
        <a:spcBef>
          <a:spcPct val="0"/>
        </a:spcBef>
        <a:spcAft>
          <a:spcPct val="0"/>
        </a:spcAft>
        <a:defRPr sz="2600">
          <a:solidFill>
            <a:schemeClr val="tx1"/>
          </a:solidFill>
          <a:latin typeface="Arial Bold" charset="0"/>
          <a:ea typeface="MS PGothic" pitchFamily="34" charset="-128"/>
        </a:defRPr>
      </a:lvl2pPr>
      <a:lvl3pPr algn="l" rtl="0" eaLnBrk="1" fontAlgn="base" hangingPunct="1">
        <a:spcBef>
          <a:spcPct val="0"/>
        </a:spcBef>
        <a:spcAft>
          <a:spcPct val="0"/>
        </a:spcAft>
        <a:defRPr sz="2600">
          <a:solidFill>
            <a:schemeClr val="tx1"/>
          </a:solidFill>
          <a:latin typeface="Arial Bold" charset="0"/>
          <a:ea typeface="MS PGothic" pitchFamily="34" charset="-128"/>
        </a:defRPr>
      </a:lvl3pPr>
      <a:lvl4pPr algn="l" rtl="0" eaLnBrk="1" fontAlgn="base" hangingPunct="1">
        <a:spcBef>
          <a:spcPct val="0"/>
        </a:spcBef>
        <a:spcAft>
          <a:spcPct val="0"/>
        </a:spcAft>
        <a:defRPr sz="2600">
          <a:solidFill>
            <a:schemeClr val="tx1"/>
          </a:solidFill>
          <a:latin typeface="Arial Bold" charset="0"/>
          <a:ea typeface="MS PGothic" pitchFamily="34" charset="-128"/>
        </a:defRPr>
      </a:lvl4pPr>
      <a:lvl5pPr algn="l" rtl="0" eaLnBrk="1" fontAlgn="base" hangingPunct="1">
        <a:spcBef>
          <a:spcPct val="0"/>
        </a:spcBef>
        <a:spcAft>
          <a:spcPct val="0"/>
        </a:spcAft>
        <a:defRPr sz="2600">
          <a:solidFill>
            <a:schemeClr val="tx1"/>
          </a:solidFill>
          <a:latin typeface="Arial Bold" charset="0"/>
          <a:ea typeface="MS PGothic" pitchFamily="34" charset="-128"/>
        </a:defRPr>
      </a:lvl5pPr>
      <a:lvl6pPr marL="457200" algn="ctr" rtl="0" eaLnBrk="1" fontAlgn="base" hangingPunct="1">
        <a:spcBef>
          <a:spcPct val="0"/>
        </a:spcBef>
        <a:spcAft>
          <a:spcPct val="0"/>
        </a:spcAft>
        <a:defRPr sz="2600" b="1">
          <a:solidFill>
            <a:srgbClr val="014C6D"/>
          </a:solidFill>
          <a:latin typeface="Trebuchet MS" pitchFamily="34" charset="0"/>
        </a:defRPr>
      </a:lvl6pPr>
      <a:lvl7pPr marL="914400" algn="ctr" rtl="0" eaLnBrk="1" fontAlgn="base" hangingPunct="1">
        <a:spcBef>
          <a:spcPct val="0"/>
        </a:spcBef>
        <a:spcAft>
          <a:spcPct val="0"/>
        </a:spcAft>
        <a:defRPr sz="2600" b="1">
          <a:solidFill>
            <a:srgbClr val="014C6D"/>
          </a:solidFill>
          <a:latin typeface="Trebuchet MS" pitchFamily="34" charset="0"/>
        </a:defRPr>
      </a:lvl7pPr>
      <a:lvl8pPr marL="1371600" algn="ctr" rtl="0" eaLnBrk="1" fontAlgn="base" hangingPunct="1">
        <a:spcBef>
          <a:spcPct val="0"/>
        </a:spcBef>
        <a:spcAft>
          <a:spcPct val="0"/>
        </a:spcAft>
        <a:defRPr sz="2600" b="1">
          <a:solidFill>
            <a:srgbClr val="014C6D"/>
          </a:solidFill>
          <a:latin typeface="Trebuchet MS" pitchFamily="34" charset="0"/>
        </a:defRPr>
      </a:lvl8pPr>
      <a:lvl9pPr marL="1828800" algn="ctr" rtl="0" eaLnBrk="1" fontAlgn="base" hangingPunct="1">
        <a:spcBef>
          <a:spcPct val="0"/>
        </a:spcBef>
        <a:spcAft>
          <a:spcPct val="0"/>
        </a:spcAft>
        <a:defRPr sz="2600" b="1">
          <a:solidFill>
            <a:srgbClr val="014C6D"/>
          </a:solidFill>
          <a:latin typeface="Trebuchet MS" pitchFamily="34" charset="0"/>
        </a:defRPr>
      </a:lvl9pPr>
    </p:titleStyle>
    <p:bodyStyle>
      <a:lvl1pPr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1" fontAlgn="base" hangingPunct="1">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24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9CE6928-3B2C-45EB-A0C8-97AFF6EB2893}" type="slidenum">
              <a:rPr lang="en-US"/>
              <a:pPr/>
              <a:t>‹#›</a:t>
            </a:fld>
            <a:endParaRPr lang="en-US"/>
          </a:p>
        </p:txBody>
      </p:sp>
      <p:sp>
        <p:nvSpPr>
          <p:cNvPr id="1024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10249"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0" r:id="rId1"/>
    <p:sldLayoutId id="2147485483"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126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5349" r:id="rId1"/>
    <p:sldLayoutId id="2147485350" r:id="rId2"/>
    <p:sldLayoutId id="2147485351" r:id="rId3"/>
    <p:sldLayoutId id="2147485397" r:id="rId4"/>
    <p:sldLayoutId id="2147485404" r:id="rId5"/>
    <p:sldLayoutId id="2147485433" r:id="rId6"/>
    <p:sldLayoutId id="2147485434" r:id="rId7"/>
  </p:sldLayoutIdLst>
  <p:hf hdr="0" ftr="0" dt="0"/>
  <p:txStyles>
    <p:titleStyle>
      <a:lvl1pPr algn="l" rtl="0" eaLnBrk="0" fontAlgn="base" hangingPunct="0">
        <a:spcBef>
          <a:spcPct val="0"/>
        </a:spcBef>
        <a:spcAft>
          <a:spcPct val="0"/>
        </a:spcAft>
        <a:defRPr sz="2600" cap="all">
          <a:solidFill>
            <a:schemeClr val="tx1"/>
          </a:solidFill>
          <a:latin typeface="+mj-lt"/>
          <a:ea typeface="MS PGothic" pitchFamily="34" charset="-128"/>
          <a:cs typeface="+mj-cs"/>
        </a:defRPr>
      </a:lvl1pPr>
      <a:lvl2pPr algn="l" rtl="0" eaLnBrk="0" fontAlgn="base" hangingPunct="0">
        <a:spcBef>
          <a:spcPct val="0"/>
        </a:spcBef>
        <a:spcAft>
          <a:spcPct val="0"/>
        </a:spcAft>
        <a:defRPr sz="2600">
          <a:solidFill>
            <a:schemeClr val="tx1"/>
          </a:solidFill>
          <a:latin typeface="Arial Bold" charset="0"/>
          <a:ea typeface="MS PGothic" pitchFamily="34" charset="-128"/>
        </a:defRPr>
      </a:lvl2pPr>
      <a:lvl3pPr algn="l" rtl="0" eaLnBrk="0" fontAlgn="base" hangingPunct="0">
        <a:spcBef>
          <a:spcPct val="0"/>
        </a:spcBef>
        <a:spcAft>
          <a:spcPct val="0"/>
        </a:spcAft>
        <a:defRPr sz="2600">
          <a:solidFill>
            <a:schemeClr val="tx1"/>
          </a:solidFill>
          <a:latin typeface="Arial Bold" charset="0"/>
          <a:ea typeface="MS PGothic" pitchFamily="34" charset="-128"/>
        </a:defRPr>
      </a:lvl3pPr>
      <a:lvl4pPr algn="l" rtl="0" eaLnBrk="0" fontAlgn="base" hangingPunct="0">
        <a:spcBef>
          <a:spcPct val="0"/>
        </a:spcBef>
        <a:spcAft>
          <a:spcPct val="0"/>
        </a:spcAft>
        <a:defRPr sz="2600">
          <a:solidFill>
            <a:schemeClr val="tx1"/>
          </a:solidFill>
          <a:latin typeface="Arial Bold" charset="0"/>
          <a:ea typeface="MS PGothic" pitchFamily="34" charset="-128"/>
        </a:defRPr>
      </a:lvl4pPr>
      <a:lvl5pPr algn="l" rtl="0" eaLnBrk="0" fontAlgn="base" hangingPunct="0">
        <a:spcBef>
          <a:spcPct val="0"/>
        </a:spcBef>
        <a:spcAft>
          <a:spcPct val="0"/>
        </a:spcAft>
        <a:defRPr sz="2600">
          <a:solidFill>
            <a:schemeClr val="tx1"/>
          </a:solidFill>
          <a:latin typeface="Arial Bold"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15000"/>
        </a:lnSpc>
        <a:spcBef>
          <a:spcPct val="20000"/>
        </a:spcBef>
        <a:spcAft>
          <a:spcPct val="0"/>
        </a:spcAft>
        <a:buClr>
          <a:srgbClr val="00783C"/>
        </a:buClr>
        <a:defRPr>
          <a:solidFill>
            <a:schemeClr val="tx1"/>
          </a:solidFill>
          <a:latin typeface="+mn-lt"/>
          <a:ea typeface="MS PGothic" pitchFamily="34" charset="-128"/>
          <a:cs typeface="+mn-cs"/>
        </a:defRPr>
      </a:lvl1pPr>
      <a:lvl2pPr algn="l" rtl="0" eaLnBrk="0" fontAlgn="base" hangingPunct="0">
        <a:spcBef>
          <a:spcPct val="20000"/>
        </a:spcBef>
        <a:spcAft>
          <a:spcPct val="0"/>
        </a:spcAft>
        <a:buClr>
          <a:srgbClr val="00783C"/>
        </a:buClr>
        <a:buFont typeface="Wingdings" pitchFamily="2" charset="2"/>
        <a:defRPr>
          <a:solidFill>
            <a:schemeClr val="tx1"/>
          </a:solidFill>
          <a:latin typeface="+mn-lt"/>
          <a:ea typeface="MS PGothic" pitchFamily="34" charset="-128"/>
        </a:defRPr>
      </a:lvl2pPr>
      <a:lvl3pPr marL="4763" algn="l" rtl="0" eaLnBrk="0" fontAlgn="base" hangingPunct="0">
        <a:spcBef>
          <a:spcPct val="20000"/>
        </a:spcBef>
        <a:spcAft>
          <a:spcPct val="0"/>
        </a:spcAft>
        <a:buClr>
          <a:srgbClr val="00783C"/>
        </a:buClr>
        <a:defRPr>
          <a:solidFill>
            <a:schemeClr val="tx1"/>
          </a:solidFill>
          <a:latin typeface="+mn-lt"/>
          <a:ea typeface="MS PGothic" pitchFamily="34" charset="-128"/>
        </a:defRPr>
      </a:lvl3pPr>
      <a:lvl4pPr algn="l" rtl="0" eaLnBrk="0" fontAlgn="base" hangingPunct="0">
        <a:spcBef>
          <a:spcPct val="20000"/>
        </a:spcBef>
        <a:spcAft>
          <a:spcPct val="0"/>
        </a:spcAft>
        <a:buClr>
          <a:srgbClr val="00783C"/>
        </a:buClr>
        <a:defRPr>
          <a:solidFill>
            <a:schemeClr val="tx1"/>
          </a:solidFill>
          <a:latin typeface="+mn-lt"/>
          <a:ea typeface="MS PGothic" pitchFamily="34" charset="-128"/>
        </a:defRPr>
      </a:lvl4pPr>
      <a:lvl5pPr algn="l" rtl="0" eaLnBrk="0" fontAlgn="base" hangingPunct="0">
        <a:spcBef>
          <a:spcPct val="20000"/>
        </a:spcBef>
        <a:spcAft>
          <a:spcPct val="0"/>
        </a:spcAft>
        <a:buClr>
          <a:srgbClr val="00783C"/>
        </a:buClr>
        <a:defRPr>
          <a:solidFill>
            <a:schemeClr val="tx1"/>
          </a:solidFill>
          <a:latin typeface="+mn-lt"/>
          <a:ea typeface="MS PGothic" pitchFamily="34" charset="-128"/>
        </a:defRPr>
      </a:lvl5pPr>
      <a:lvl6pPr marL="2514600" indent="-228600" algn="l" rtl="0" fontAlgn="base">
        <a:spcBef>
          <a:spcPct val="20000"/>
        </a:spcBef>
        <a:spcAft>
          <a:spcPct val="0"/>
        </a:spcAft>
        <a:buClr>
          <a:srgbClr val="00783C"/>
        </a:buClr>
        <a:buChar char="»"/>
        <a:defRPr sz="1600">
          <a:solidFill>
            <a:schemeClr val="tx1"/>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10"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6273983"/>
      </p:ext>
    </p:extLst>
  </p:cSld>
  <p:clrMap bg1="lt1" tx1="dk1" bg2="lt2" tx2="dk2" accent1="accent1" accent2="accent2" accent3="accent3" accent4="accent4" accent5="accent5" accent6="accent6" hlink="hlink" folHlink="folHlink"/>
  <p:sldLayoutIdLst>
    <p:sldLayoutId id="2147485456" r:id="rId1"/>
    <p:sldLayoutId id="2147485457" r:id="rId2"/>
    <p:sldLayoutId id="2147485458" r:id="rId3"/>
    <p:sldLayoutId id="2147485459" r:id="rId4"/>
    <p:sldLayoutId id="2147485460" r:id="rId5"/>
    <p:sldLayoutId id="2147485463" r:id="rId6"/>
    <p:sldLayoutId id="2147485477" r:id="rId7"/>
    <p:sldLayoutId id="2147485476" r:id="rId8"/>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96362122"/>
      </p:ext>
    </p:extLst>
  </p:cSld>
  <p:clrMap bg1="lt1" tx1="dk1" bg2="lt2" tx2="dk2" accent1="accent1" accent2="accent2" accent3="accent3" accent4="accent4" accent5="accent5" accent6="accent6" hlink="hlink" folHlink="folHlink"/>
  <p:sldLayoutIdLst>
    <p:sldLayoutId id="2147485518" r:id="rId1"/>
    <p:sldLayoutId id="2147485519" r:id="rId2"/>
    <p:sldLayoutId id="2147485520" r:id="rId3"/>
    <p:sldLayoutId id="2147485521" r:id="rId4"/>
    <p:sldLayoutId id="2147485523" r:id="rId5"/>
    <p:sldLayoutId id="2147485524" r:id="rId6"/>
    <p:sldLayoutId id="2147485525" r:id="rId7"/>
    <p:sldLayoutId id="2147485559" r:id="rId8"/>
    <p:sldLayoutId id="2147485560" r:id="rId9"/>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95500653"/>
      </p:ext>
    </p:extLst>
  </p:cSld>
  <p:clrMap bg1="lt1" tx1="dk1" bg2="lt2" tx2="dk2" accent1="accent1" accent2="accent2" accent3="accent3" accent4="accent4" accent5="accent5" accent6="accent6" hlink="hlink" folHlink="folHlink"/>
  <p:sldLayoutIdLst>
    <p:sldLayoutId id="2147485528" r:id="rId1"/>
    <p:sldLayoutId id="2147485529" r:id="rId2"/>
    <p:sldLayoutId id="2147485530" r:id="rId3"/>
    <p:sldLayoutId id="2147485531" r:id="rId4"/>
    <p:sldLayoutId id="2147485533" r:id="rId5"/>
    <p:sldLayoutId id="2147485534" r:id="rId6"/>
    <p:sldLayoutId id="2147485535" r:id="rId7"/>
    <p:sldLayoutId id="214748553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dirty="0"/>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dirty="0"/>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69113470"/>
      </p:ext>
    </p:extLst>
  </p:cSld>
  <p:clrMap bg1="lt1" tx1="dk1" bg2="lt2" tx2="dk2" accent1="accent1" accent2="accent2" accent3="accent3" accent4="accent4" accent5="accent5" accent6="accent6" hlink="hlink" folHlink="folHlink"/>
  <p:sldLayoutIdLst>
    <p:sldLayoutId id="2147485538" r:id="rId1"/>
    <p:sldLayoutId id="2147485539" r:id="rId2"/>
    <p:sldLayoutId id="2147485540" r:id="rId3"/>
    <p:sldLayoutId id="2147485541" r:id="rId4"/>
    <p:sldLayoutId id="2147485543" r:id="rId5"/>
    <p:sldLayoutId id="2147485544" r:id="rId6"/>
    <p:sldLayoutId id="2147485545" r:id="rId7"/>
    <p:sldLayoutId id="2147485546" r:id="rId8"/>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a:xfrm>
            <a:off x="2847475" y="6356358"/>
            <a:ext cx="5601368" cy="327861"/>
          </a:xfrm>
          <a:prstGeom prst="rect">
            <a:avLst/>
          </a:prstGeom>
        </p:spPr>
        <p:txBody>
          <a:bodyPr vert="horz" lIns="0" tIns="0" rIns="91440" bIns="0" rtlCol="0" anchor="ctr">
            <a:normAutofit/>
          </a:bodyPr>
          <a:lstStyle>
            <a:lvl1pPr algn="r">
              <a:defRPr sz="750" b="0">
                <a:solidFill>
                  <a:schemeClr val="tx1">
                    <a:tint val="75000"/>
                  </a:schemeClr>
                </a:solidFill>
                <a:latin typeface="+mn-lt"/>
              </a:defRPr>
            </a:lvl1pPr>
          </a:lstStyle>
          <a:p>
            <a:pPr algn="r">
              <a:defRPr/>
            </a:pPr>
            <a:r>
              <a:rPr lang="en-US"/>
              <a:t>Confidential &amp; for IFC Staff Only Working Draft – Discussion Paper Only</a:t>
            </a:r>
          </a:p>
        </p:txBody>
      </p:sp>
      <p:sp>
        <p:nvSpPr>
          <p:cNvPr id="5" name="Date Placeholder 4"/>
          <p:cNvSpPr>
            <a:spLocks noGrp="1"/>
          </p:cNvSpPr>
          <p:nvPr>
            <p:ph type="dt" sz="half" idx="2"/>
          </p:nvPr>
        </p:nvSpPr>
        <p:spPr>
          <a:xfrm>
            <a:off x="616811" y="6329621"/>
            <a:ext cx="2201255" cy="365125"/>
          </a:xfrm>
          <a:prstGeom prst="rect">
            <a:avLst/>
          </a:prstGeom>
        </p:spPr>
        <p:txBody>
          <a:bodyPr vert="horz" lIns="0" tIns="0" rIns="91440" bIns="0" rtlCol="0" anchor="ctr">
            <a:normAutofit/>
          </a:bodyPr>
          <a:lstStyle>
            <a:lvl1pPr algn="l">
              <a:defRPr sz="750" b="0">
                <a:solidFill>
                  <a:schemeClr val="tx1">
                    <a:tint val="75000"/>
                  </a:schemeClr>
                </a:solidFill>
                <a:latin typeface="+mn-lt"/>
              </a:defRPr>
            </a:lvl1pPr>
          </a:lstStyle>
          <a:p>
            <a:pPr>
              <a:defRPr/>
            </a:pPr>
            <a:endParaRPr lang="en-US"/>
          </a:p>
        </p:txBody>
      </p:sp>
      <p:sp>
        <p:nvSpPr>
          <p:cNvPr id="7" name="Rectangle 2">
            <a:extLst>
              <a:ext uri="{FF2B5EF4-FFF2-40B4-BE49-F238E27FC236}">
                <a16:creationId xmlns:a16="http://schemas.microsoft.com/office/drawing/2014/main" id="{17C7BB3A-C46E-E548-AB95-B17105378FB3}"/>
              </a:ext>
            </a:extLst>
          </p:cNvPr>
          <p:cNvSpPr>
            <a:spLocks noGrp="1" noChangeArrowheads="1"/>
          </p:cNvSpPr>
          <p:nvPr>
            <p:ph type="title"/>
          </p:nvPr>
        </p:nvSpPr>
        <p:spPr bwMode="auto">
          <a:xfrm>
            <a:off x="616808" y="182361"/>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p>
        </p:txBody>
      </p:sp>
      <p:sp>
        <p:nvSpPr>
          <p:cNvPr id="9" name="Rectangle 3">
            <a:extLst>
              <a:ext uri="{FF2B5EF4-FFF2-40B4-BE49-F238E27FC236}">
                <a16:creationId xmlns:a16="http://schemas.microsoft.com/office/drawing/2014/main" id="{5A002936-8E5D-6F4B-8746-3867B21D1EE6}"/>
              </a:ext>
            </a:extLst>
          </p:cNvPr>
          <p:cNvSpPr>
            <a:spLocks noGrp="1" noChangeArrowheads="1"/>
          </p:cNvSpPr>
          <p:nvPr>
            <p:ph type="body" idx="1"/>
          </p:nvPr>
        </p:nvSpPr>
        <p:spPr bwMode="auto">
          <a:xfrm>
            <a:off x="616809" y="1246190"/>
            <a:ext cx="7841392" cy="484981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6729372"/>
      </p:ext>
    </p:extLst>
  </p:cSld>
  <p:clrMap bg1="lt1" tx1="dk1" bg2="lt2" tx2="dk2" accent1="accent1" accent2="accent2" accent3="accent3" accent4="accent4" accent5="accent5" accent6="accent6" hlink="hlink" folHlink="folHlink"/>
  <p:sldLayoutIdLst>
    <p:sldLayoutId id="2147485548" r:id="rId1"/>
    <p:sldLayoutId id="2147485549" r:id="rId2"/>
    <p:sldLayoutId id="2147485550" r:id="rId3"/>
    <p:sldLayoutId id="2147485551" r:id="rId4"/>
    <p:sldLayoutId id="2147485553" r:id="rId5"/>
    <p:sldLayoutId id="2147485554" r:id="rId6"/>
    <p:sldLayoutId id="2147485555" r:id="rId7"/>
    <p:sldLayoutId id="2147485556" r:id="rId8"/>
    <p:sldLayoutId id="2147485557" r:id="rId9"/>
    <p:sldLayoutId id="2147485558" r:id="rId10"/>
  </p:sldLayoutIdLst>
  <p:hf hdr="0" dt="0"/>
  <p:txStyles>
    <p:titleStyle>
      <a:lvl1pPr algn="l" rtl="0" eaLnBrk="1" fontAlgn="base" hangingPunct="1">
        <a:spcBef>
          <a:spcPct val="0"/>
        </a:spcBef>
        <a:spcAft>
          <a:spcPct val="0"/>
        </a:spcAft>
        <a:defRPr sz="1800" b="0" i="0" cap="all">
          <a:solidFill>
            <a:schemeClr val="tx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p:titleStyle>
    <p:body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p:bodyStyle>
    <p:other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4641CB6E-006A-41D0-A2EE-A32C0081871F}" type="slidenum">
              <a:rPr lang="en-US"/>
              <a:pPr/>
              <a:t>‹#›</a:t>
            </a:fld>
            <a:endParaRPr lang="en-US"/>
          </a:p>
        </p:txBody>
      </p:sp>
      <p:sp>
        <p:nvSpPr>
          <p:cNvPr id="205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2057" name="Picture 10"/>
          <p:cNvPicPr>
            <a:picLocks noChangeAspect="1"/>
          </p:cNvPicPr>
          <p:nvPr/>
        </p:nvPicPr>
        <p:blipFill>
          <a:blip r:embed="rId12"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4" r:id="rId1"/>
    <p:sldLayoutId id="2147485357" r:id="rId2"/>
    <p:sldLayoutId id="2147485358" r:id="rId3"/>
    <p:sldLayoutId id="2147485359" r:id="rId4"/>
    <p:sldLayoutId id="2147485360" r:id="rId5"/>
    <p:sldLayoutId id="2147485361" r:id="rId6"/>
    <p:sldLayoutId id="2147485439" r:id="rId7"/>
    <p:sldLayoutId id="2147485440" r:id="rId8"/>
    <p:sldLayoutId id="2147485441" r:id="rId9"/>
    <p:sldLayoutId id="2147485442" r:id="rId10"/>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0"/>
          <p:cNvPicPr>
            <a:picLocks noChangeAspect="1"/>
          </p:cNvPicPr>
          <p:nvPr/>
        </p:nvPicPr>
        <p:blipFill>
          <a:blip r:embed="rId10"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6"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09F068A3-9590-4C6B-B66A-824D20FF7914}" type="slidenum">
              <a:rPr lang="en-US"/>
              <a:pPr/>
              <a:t>‹#›</a:t>
            </a:fld>
            <a:endParaRPr lang="en-US"/>
          </a:p>
        </p:txBody>
      </p:sp>
      <p:sp>
        <p:nvSpPr>
          <p:cNvPr id="3080"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spTree>
  </p:cSld>
  <p:clrMap bg1="lt1" tx1="dk1" bg2="lt2" tx2="dk2" accent1="accent1" accent2="accent2" accent3="accent3" accent4="accent4" accent5="accent5" accent6="accent6" hlink="hlink" folHlink="folHlink"/>
  <p:sldLayoutIdLst>
    <p:sldLayoutId id="2147485345" r:id="rId1"/>
    <p:sldLayoutId id="2147485346" r:id="rId2"/>
    <p:sldLayoutId id="2147485362" r:id="rId3"/>
    <p:sldLayoutId id="2147485363" r:id="rId4"/>
    <p:sldLayoutId id="2147485364" r:id="rId5"/>
    <p:sldLayoutId id="2147485365" r:id="rId6"/>
    <p:sldLayoutId id="2147485366" r:id="rId7"/>
    <p:sldLayoutId id="2147485367" r:id="rId8"/>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09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AEFFD04F-BB37-4DA4-8564-171264C1533E}" type="slidenum">
              <a:rPr lang="en-US"/>
              <a:pPr/>
              <a:t>‹#›</a:t>
            </a:fld>
            <a:endParaRPr lang="en-US"/>
          </a:p>
        </p:txBody>
      </p:sp>
      <p:sp>
        <p:nvSpPr>
          <p:cNvPr id="410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4105"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9" r:id="rId1"/>
    <p:sldLayoutId id="2147485330"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63FAD16C-D410-41E4-8C1A-4A2AED06D9EF}" type="slidenum">
              <a:rPr lang="en-US"/>
              <a:pPr/>
              <a:t>‹#›</a:t>
            </a:fld>
            <a:endParaRPr lang="en-US"/>
          </a:p>
        </p:txBody>
      </p:sp>
      <p:sp>
        <p:nvSpPr>
          <p:cNvPr id="5127"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5129"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1" r:id="rId1"/>
    <p:sldLayoutId id="2147485332" r:id="rId2"/>
  </p:sldLayoutIdLst>
  <p:hf hdr="0" ftr="0" dt="0"/>
  <p:txStyles>
    <p:titleStyle>
      <a:lvl1pPr algn="l" rtl="0" eaLnBrk="0" fontAlgn="base" hangingPunct="0">
        <a:spcBef>
          <a:spcPct val="0"/>
        </a:spcBef>
        <a:spcAft>
          <a:spcPct val="0"/>
        </a:spcAft>
        <a:buFont typeface="Arial" pitchFamily="34" charset="0"/>
        <a:defRPr sz="2200" cap="all">
          <a:solidFill>
            <a:srgbClr val="021F43"/>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021F43"/>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6147"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17451997-3AC1-49A2-8B77-056DF92819EC}" type="slidenum">
              <a:rPr lang="en-US"/>
              <a:pPr/>
              <a:t>‹#›</a:t>
            </a:fld>
            <a:endParaRPr lang="en-US"/>
          </a:p>
        </p:txBody>
      </p:sp>
      <p:sp>
        <p:nvSpPr>
          <p:cNvPr id="6151"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6153"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3" r:id="rId1"/>
    <p:sldLayoutId id="2147485334"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1"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8AF55A81-9453-4491-BE5A-DF6B3C698D00}" type="slidenum">
              <a:rPr lang="en-US"/>
              <a:pPr/>
              <a:t>‹#›</a:t>
            </a:fld>
            <a:endParaRPr lang="en-US"/>
          </a:p>
        </p:txBody>
      </p:sp>
      <p:sp>
        <p:nvSpPr>
          <p:cNvPr id="7175"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7177" name="Picture 10"/>
          <p:cNvPicPr>
            <a:picLocks noChangeAspect="1"/>
          </p:cNvPicPr>
          <p:nvPr/>
        </p:nvPicPr>
        <p:blipFill>
          <a:blip r:embed="rId3"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47" r:id="rId1"/>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8195"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DDD325FB-96C3-473B-8792-63D244D44578}" type="slidenum">
              <a:rPr lang="en-US"/>
              <a:pPr/>
              <a:t>‹#›</a:t>
            </a:fld>
            <a:endParaRPr lang="en-US"/>
          </a:p>
        </p:txBody>
      </p:sp>
      <p:sp>
        <p:nvSpPr>
          <p:cNvPr id="8199"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8201" name="Picture 10"/>
          <p:cNvPicPr>
            <a:picLocks noChangeAspect="1"/>
          </p:cNvPicPr>
          <p:nvPr/>
        </p:nvPicPr>
        <p:blipFill>
          <a:blip r:embed="rId4"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5" r:id="rId1"/>
    <p:sldLayoutId id="2147485348" r:id="rId2"/>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Freeform 84"/>
          <p:cNvSpPr>
            <a:spLocks/>
          </p:cNvSpPr>
          <p:nvPr/>
        </p:nvSpPr>
        <p:spPr bwMode="auto">
          <a:xfrm flipH="1">
            <a:off x="8189913" y="6323013"/>
            <a:ext cx="349250" cy="534987"/>
          </a:xfrm>
          <a:custGeom>
            <a:avLst/>
            <a:gdLst>
              <a:gd name="T0" fmla="*/ 0 w 638"/>
              <a:gd name="T1" fmla="*/ 0 h 1194"/>
              <a:gd name="T2" fmla="*/ 38 w 638"/>
              <a:gd name="T3" fmla="*/ 110 h 1194"/>
              <a:gd name="T4" fmla="*/ 78 w 638"/>
              <a:gd name="T5" fmla="*/ 216 h 1194"/>
              <a:gd name="T6" fmla="*/ 106 w 638"/>
              <a:gd name="T7" fmla="*/ 304 h 1194"/>
              <a:gd name="T8" fmla="*/ 136 w 638"/>
              <a:gd name="T9" fmla="*/ 398 h 1194"/>
              <a:gd name="T10" fmla="*/ 164 w 638"/>
              <a:gd name="T11" fmla="*/ 506 h 1194"/>
              <a:gd name="T12" fmla="*/ 206 w 638"/>
              <a:gd name="T13" fmla="*/ 672 h 1194"/>
              <a:gd name="T14" fmla="*/ 236 w 638"/>
              <a:gd name="T15" fmla="*/ 788 h 1194"/>
              <a:gd name="T16" fmla="*/ 272 w 638"/>
              <a:gd name="T17" fmla="*/ 990 h 1194"/>
              <a:gd name="T18" fmla="*/ 286 w 638"/>
              <a:gd name="T19" fmla="*/ 1086 h 1194"/>
              <a:gd name="T20" fmla="*/ 302 w 638"/>
              <a:gd name="T21" fmla="*/ 1194 h 1194"/>
              <a:gd name="T22" fmla="*/ 638 w 638"/>
              <a:gd name="T23" fmla="*/ 1194 h 1194"/>
              <a:gd name="T24" fmla="*/ 624 w 638"/>
              <a:gd name="T25" fmla="*/ 1142 h 1194"/>
              <a:gd name="T26" fmla="*/ 598 w 638"/>
              <a:gd name="T27" fmla="*/ 1060 h 1194"/>
              <a:gd name="T28" fmla="*/ 572 w 638"/>
              <a:gd name="T29" fmla="*/ 980 h 1194"/>
              <a:gd name="T30" fmla="*/ 548 w 638"/>
              <a:gd name="T31" fmla="*/ 912 h 1194"/>
              <a:gd name="T32" fmla="*/ 494 w 638"/>
              <a:gd name="T33" fmla="*/ 784 h 1194"/>
              <a:gd name="T34" fmla="*/ 456 w 638"/>
              <a:gd name="T35" fmla="*/ 698 h 1194"/>
              <a:gd name="T36" fmla="*/ 424 w 638"/>
              <a:gd name="T37" fmla="*/ 626 h 1194"/>
              <a:gd name="T38" fmla="*/ 378 w 638"/>
              <a:gd name="T39" fmla="*/ 532 h 1194"/>
              <a:gd name="T40" fmla="*/ 340 w 638"/>
              <a:gd name="T41" fmla="*/ 470 h 1194"/>
              <a:gd name="T42" fmla="*/ 306 w 638"/>
              <a:gd name="T43" fmla="*/ 414 h 1194"/>
              <a:gd name="T44" fmla="*/ 268 w 638"/>
              <a:gd name="T45" fmla="*/ 342 h 1194"/>
              <a:gd name="T46" fmla="*/ 228 w 638"/>
              <a:gd name="T47" fmla="*/ 286 h 1194"/>
              <a:gd name="T48" fmla="*/ 174 w 638"/>
              <a:gd name="T49" fmla="*/ 210 h 1194"/>
              <a:gd name="T50" fmla="*/ 122 w 638"/>
              <a:gd name="T51" fmla="*/ 140 h 1194"/>
              <a:gd name="T52" fmla="*/ 58 w 638"/>
              <a:gd name="T53" fmla="*/ 52 h 1194"/>
              <a:gd name="T54" fmla="*/ 30 w 638"/>
              <a:gd name="T55" fmla="*/ 20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19" name="Freeform 85"/>
          <p:cNvSpPr>
            <a:spLocks/>
          </p:cNvSpPr>
          <p:nvPr/>
        </p:nvSpPr>
        <p:spPr bwMode="auto">
          <a:xfrm flipH="1">
            <a:off x="8545513" y="6146800"/>
            <a:ext cx="246062" cy="165100"/>
          </a:xfrm>
          <a:custGeom>
            <a:avLst/>
            <a:gdLst>
              <a:gd name="T0" fmla="*/ 448 w 448"/>
              <a:gd name="T1" fmla="*/ 372 h 372"/>
              <a:gd name="T2" fmla="*/ 388 w 448"/>
              <a:gd name="T3" fmla="*/ 302 h 372"/>
              <a:gd name="T4" fmla="*/ 280 w 448"/>
              <a:gd name="T5" fmla="*/ 208 h 372"/>
              <a:gd name="T6" fmla="*/ 210 w 448"/>
              <a:gd name="T7" fmla="*/ 142 h 372"/>
              <a:gd name="T8" fmla="*/ 140 w 448"/>
              <a:gd name="T9" fmla="*/ 94 h 372"/>
              <a:gd name="T10" fmla="*/ 64 w 448"/>
              <a:gd name="T11" fmla="*/ 44 h 372"/>
              <a:gd name="T12" fmla="*/ 0 w 448"/>
              <a:gd name="T13" fmla="*/ 0 h 372"/>
              <a:gd name="T14" fmla="*/ 280 w 448"/>
              <a:gd name="T15" fmla="*/ 0 h 372"/>
              <a:gd name="T16" fmla="*/ 300 w 448"/>
              <a:gd name="T17" fmla="*/ 36 h 372"/>
              <a:gd name="T18" fmla="*/ 324 w 448"/>
              <a:gd name="T19" fmla="*/ 82 h 372"/>
              <a:gd name="T20" fmla="*/ 346 w 448"/>
              <a:gd name="T21" fmla="*/ 134 h 372"/>
              <a:gd name="T22" fmla="*/ 378 w 448"/>
              <a:gd name="T23" fmla="*/ 206 h 372"/>
              <a:gd name="T24" fmla="*/ 408 w 448"/>
              <a:gd name="T25" fmla="*/ 264 h 372"/>
              <a:gd name="T26" fmla="*/ 434 w 448"/>
              <a:gd name="T27" fmla="*/ 334 h 372"/>
              <a:gd name="T28" fmla="*/ 448 w 448"/>
              <a:gd name="T29" fmla="*/ 372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itchFamily="34" charset="0"/>
                <a:cs typeface="Arial" pitchFamily="34" charset="0"/>
              </a:defRPr>
            </a:lvl1pPr>
          </a:lstStyle>
          <a:p>
            <a:fld id="{FF918D27-3143-4C32-985A-60A801B1FC61}" type="slidenum">
              <a:rPr lang="en-US"/>
              <a:pPr/>
              <a:t>‹#›</a:t>
            </a:fld>
            <a:endParaRPr lang="en-US"/>
          </a:p>
        </p:txBody>
      </p:sp>
      <p:sp>
        <p:nvSpPr>
          <p:cNvPr id="9223" name="TextBox 7"/>
          <p:cNvSpPr txBox="1">
            <a:spLocks noChangeArrowheads="1"/>
          </p:cNvSpPr>
          <p:nvPr/>
        </p:nvSpPr>
        <p:spPr bwMode="auto">
          <a:xfrm>
            <a:off x="8683625" y="6207125"/>
            <a:ext cx="184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endParaRPr lang="en-US"/>
          </a:p>
        </p:txBody>
      </p:sp>
      <p:sp>
        <p:nvSpPr>
          <p:cNvPr id="3" name="Footer Placeholder 2"/>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smtClean="0">
                <a:solidFill>
                  <a:srgbClr val="7F7F7F"/>
                </a:solidFill>
                <a:latin typeface="+mn-lt"/>
                <a:ea typeface="+mn-ea"/>
                <a:cs typeface="Times New Roman" pitchFamily="18" charset="0"/>
              </a:defRPr>
            </a:lvl1pPr>
          </a:lstStyle>
          <a:p>
            <a:pPr>
              <a:defRPr/>
            </a:pPr>
            <a:r>
              <a:rPr lang="en-US"/>
              <a:t>Confidential &amp; for IFC Staff Only Working Draft – Discussion Paper Only</a:t>
            </a:r>
            <a:endParaRPr lang="en-US" dirty="0"/>
          </a:p>
        </p:txBody>
      </p:sp>
      <p:pic>
        <p:nvPicPr>
          <p:cNvPr id="9225" name="Picture 10"/>
          <p:cNvPicPr>
            <a:picLocks noChangeAspect="1"/>
          </p:cNvPicPr>
          <p:nvPr/>
        </p:nvPicPr>
        <p:blipFill>
          <a:blip r:embed="rId6" cstate="print">
            <a:extLst>
              <a:ext uri="{28A0092B-C50C-407E-A947-70E740481C1C}">
                <a14:useLocalDpi xmlns:a14="http://schemas.microsoft.com/office/drawing/2010/main" val="0"/>
              </a:ext>
            </a:extLst>
          </a:blip>
          <a:srcRect r="28535"/>
          <a:stretch>
            <a:fillRect/>
          </a:stretch>
        </p:blipFill>
        <p:spPr bwMode="auto">
          <a:xfrm>
            <a:off x="6853238" y="6346825"/>
            <a:ext cx="1963737"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36" r:id="rId1"/>
    <p:sldLayoutId id="2147485337" r:id="rId2"/>
    <p:sldLayoutId id="2147485338" r:id="rId3"/>
    <p:sldLayoutId id="2147485339" r:id="rId4"/>
  </p:sldLayoutIdLst>
  <p:hf hdr="0" ftr="0" dt="0"/>
  <p:txStyles>
    <p:titleStyle>
      <a:lvl1pPr algn="l" rtl="0" eaLnBrk="0" fontAlgn="base" hangingPunct="0">
        <a:spcBef>
          <a:spcPct val="0"/>
        </a:spcBef>
        <a:spcAft>
          <a:spcPct val="0"/>
        </a:spcAft>
        <a:buFont typeface="Arial"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2pPr>
      <a:lvl3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3pPr>
      <a:lvl4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4pPr>
      <a:lvl5pPr algn="l" rtl="0" eaLnBrk="0" fontAlgn="base" hangingPunct="0">
        <a:spcBef>
          <a:spcPct val="0"/>
        </a:spcBef>
        <a:spcAft>
          <a:spcPct val="0"/>
        </a:spcAft>
        <a:buFont typeface="Arial" pitchFamily="34" charset="0"/>
        <a:defRPr sz="2200">
          <a:solidFill>
            <a:srgbClr val="595959"/>
          </a:solidFill>
          <a:latin typeface="Arial" pitchFamily="34" charset="0"/>
          <a:ea typeface="MS PGothic" pitchFamily="34" charset="-128"/>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5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8.xml"/><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64.xml"/><Relationship Id="rId6" Type="http://schemas.openxmlformats.org/officeDocument/2006/relationships/image" Target="../media/image30.gif"/><Relationship Id="rId11" Type="http://schemas.openxmlformats.org/officeDocument/2006/relationships/image" Target="../media/image35.png"/><Relationship Id="rId5" Type="http://schemas.openxmlformats.org/officeDocument/2006/relationships/image" Target="../media/image29.jpeg"/><Relationship Id="rId15" Type="http://schemas.openxmlformats.org/officeDocument/2006/relationships/image" Target="../media/image39.pn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65.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65.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66.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3.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65.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4.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5.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66.xml"/><Relationship Id="rId5" Type="http://schemas.openxmlformats.org/officeDocument/2006/relationships/image" Target="../media/image52.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64.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4.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D8EC1D-A510-174E-908A-DC116ADB9A8A}"/>
              </a:ext>
            </a:extLst>
          </p:cNvPr>
          <p:cNvPicPr>
            <a:picLocks noChangeAspect="1"/>
          </p:cNvPicPr>
          <p:nvPr/>
        </p:nvPicPr>
        <p:blipFill>
          <a:blip r:embed="rId3"/>
          <a:stretch>
            <a:fillRect/>
          </a:stretch>
        </p:blipFill>
        <p:spPr>
          <a:xfrm>
            <a:off x="0" y="-23271"/>
            <a:ext cx="9144000" cy="4086783"/>
          </a:xfrm>
          <a:prstGeom prst="rect">
            <a:avLst/>
          </a:prstGeom>
        </p:spPr>
      </p:pic>
      <p:sp>
        <p:nvSpPr>
          <p:cNvPr id="2" name="TextBox 1"/>
          <p:cNvSpPr txBox="1"/>
          <p:nvPr/>
        </p:nvSpPr>
        <p:spPr>
          <a:xfrm>
            <a:off x="8239126" y="4171953"/>
            <a:ext cx="138564" cy="315471"/>
          </a:xfrm>
          <a:prstGeom prst="rect">
            <a:avLst/>
          </a:prstGeom>
          <a:noFill/>
        </p:spPr>
        <p:txBody>
          <a:bodyPr wrap="none" lIns="68580" tIns="34290" rIns="68580" bIns="34290"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600" b="1" i="0" u="none" strike="noStrike" kern="1200" cap="none" spc="0" normalizeH="0" baseline="0" noProof="0">
              <a:ln>
                <a:noFill/>
              </a:ln>
              <a:solidFill>
                <a:srgbClr val="021F43"/>
              </a:solidFill>
              <a:effectLst/>
              <a:uLnTx/>
              <a:uFillTx/>
              <a:latin typeface="Trebuchet MS" pitchFamily="34" charset="0"/>
              <a:ea typeface="+mn-ea"/>
              <a:cs typeface="Times New Roman" pitchFamily="18" charset="0"/>
            </a:endParaRPr>
          </a:p>
        </p:txBody>
      </p:sp>
      <p:sp>
        <p:nvSpPr>
          <p:cNvPr id="14" name="Title 9">
            <a:extLst>
              <a:ext uri="{FF2B5EF4-FFF2-40B4-BE49-F238E27FC236}">
                <a16:creationId xmlns:a16="http://schemas.microsoft.com/office/drawing/2014/main" id="{4B28747A-B433-8846-8B95-EB6D57D338BC}"/>
              </a:ext>
            </a:extLst>
          </p:cNvPr>
          <p:cNvSpPr>
            <a:spLocks noGrp="1"/>
          </p:cNvSpPr>
          <p:nvPr>
            <p:ph type="title"/>
          </p:nvPr>
        </p:nvSpPr>
        <p:spPr>
          <a:xfrm>
            <a:off x="742651" y="786790"/>
            <a:ext cx="7812347" cy="1747490"/>
          </a:xfrm>
        </p:spPr>
        <p:txBody>
          <a:bodyPr anchor="t">
            <a:noAutofit/>
          </a:bodyPr>
          <a:lstStyle/>
          <a:p>
            <a:pPr>
              <a:spcBef>
                <a:spcPts val="600"/>
              </a:spcBef>
              <a:spcAft>
                <a:spcPts val="1200"/>
              </a:spcAft>
            </a:pPr>
            <a:r>
              <a:rPr lang="uk-UA" sz="2400" dirty="0">
                <a:solidFill>
                  <a:schemeClr val="bg1"/>
                </a:solidFill>
                <a:latin typeface="+mn-lt"/>
              </a:rPr>
              <a:t>ГЛОБАЛЬНІ ТЕНДЕНЦІЇ І ПІДХІД </a:t>
            </a:r>
            <a:r>
              <a:rPr lang="en-US" sz="2400" dirty="0">
                <a:solidFill>
                  <a:schemeClr val="bg1"/>
                </a:solidFill>
                <a:latin typeface="+mn-lt"/>
              </a:rPr>
              <a:t>IFC </a:t>
            </a:r>
            <a:r>
              <a:rPr lang="uk-UA" sz="2400" dirty="0">
                <a:solidFill>
                  <a:schemeClr val="bg1"/>
                </a:solidFill>
                <a:latin typeface="+mn-lt"/>
              </a:rPr>
              <a:t>ДО РОЗКРИТТЯ ІНФОРМАЦІЇ І ПРОЗОРОСТІ </a:t>
            </a:r>
            <a:r>
              <a:rPr lang="en-US" sz="2400" dirty="0">
                <a:solidFill>
                  <a:schemeClr val="bg1"/>
                </a:solidFill>
                <a:latin typeface="+mn-lt"/>
              </a:rPr>
              <a:t> </a:t>
            </a:r>
            <a:endParaRPr lang="uk-UA" sz="2000" dirty="0">
              <a:solidFill>
                <a:schemeClr val="bg1"/>
              </a:solidFill>
              <a:latin typeface="+mn-lt"/>
            </a:endParaRPr>
          </a:p>
        </p:txBody>
      </p:sp>
      <p:sp>
        <p:nvSpPr>
          <p:cNvPr id="8" name="Text Placeholder 6">
            <a:extLst>
              <a:ext uri="{FF2B5EF4-FFF2-40B4-BE49-F238E27FC236}">
                <a16:creationId xmlns:a16="http://schemas.microsoft.com/office/drawing/2014/main" id="{814A875C-25E7-45CC-918F-BCFE0A8662FD}"/>
              </a:ext>
            </a:extLst>
          </p:cNvPr>
          <p:cNvSpPr>
            <a:spLocks noGrp="1"/>
          </p:cNvSpPr>
          <p:nvPr>
            <p:ph type="body" sz="quarter" idx="13"/>
          </p:nvPr>
        </p:nvSpPr>
        <p:spPr>
          <a:xfrm>
            <a:off x="813216" y="2726224"/>
            <a:ext cx="7671215" cy="1193208"/>
          </a:xfrm>
        </p:spPr>
        <p:txBody>
          <a:bodyPr>
            <a:normAutofit/>
          </a:bodyPr>
          <a:lstStyle/>
          <a:p>
            <a:r>
              <a:rPr lang="uk-UA" sz="1800" b="1" dirty="0">
                <a:solidFill>
                  <a:schemeClr val="bg1"/>
                </a:solidFill>
              </a:rPr>
              <a:t>РАЛІЦА ГЕРМАНОВА </a:t>
            </a:r>
            <a:endParaRPr lang="en-US" sz="1800" b="1" dirty="0">
              <a:solidFill>
                <a:schemeClr val="bg1"/>
              </a:solidFill>
            </a:endParaRPr>
          </a:p>
          <a:p>
            <a:r>
              <a:rPr lang="uk-UA" sz="1800" dirty="0">
                <a:solidFill>
                  <a:schemeClr val="bg1"/>
                </a:solidFill>
              </a:rPr>
              <a:t>ПРОВІДНИЙ ФАХІВЕЦЬ З КОРПОРАТИВНОГО УПРАВЛІННЯ</a:t>
            </a:r>
            <a:r>
              <a:rPr lang="en-US" sz="1800" dirty="0">
                <a:solidFill>
                  <a:schemeClr val="bg1"/>
                </a:solidFill>
              </a:rPr>
              <a:t>, </a:t>
            </a:r>
            <a:r>
              <a:rPr lang="en-US" sz="1800" dirty="0" err="1">
                <a:solidFill>
                  <a:schemeClr val="bg1"/>
                </a:solidFill>
              </a:rPr>
              <a:t>ifc</a:t>
            </a:r>
            <a:endParaRPr lang="en-US" sz="1800" dirty="0">
              <a:solidFill>
                <a:schemeClr val="bg1"/>
              </a:solidFill>
            </a:endParaRPr>
          </a:p>
        </p:txBody>
      </p:sp>
    </p:spTree>
    <p:extLst>
      <p:ext uri="{BB962C8B-B14F-4D97-AF65-F5344CB8AC3E}">
        <p14:creationId xmlns:p14="http://schemas.microsoft.com/office/powerpoint/2010/main" val="13713266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8">
            <a:extLst>
              <a:ext uri="{FF2B5EF4-FFF2-40B4-BE49-F238E27FC236}">
                <a16:creationId xmlns:a16="http://schemas.microsoft.com/office/drawing/2014/main" id="{F2AD4599-949D-084F-A7FF-C0C228A34458}"/>
              </a:ext>
            </a:extLst>
          </p:cNvPr>
          <p:cNvSpPr>
            <a:spLocks noChangeArrowheads="1"/>
          </p:cNvSpPr>
          <p:nvPr/>
        </p:nvSpPr>
        <p:spPr bwMode="auto">
          <a:xfrm>
            <a:off x="0" y="4137826"/>
            <a:ext cx="9144001" cy="1576197"/>
          </a:xfrm>
          <a:custGeom>
            <a:avLst/>
            <a:gdLst>
              <a:gd name="T0" fmla="*/ 19569 w 19570"/>
              <a:gd name="T1" fmla="*/ 1590 h 3374"/>
              <a:gd name="T2" fmla="*/ 19569 w 19570"/>
              <a:gd name="T3" fmla="*/ 1590 h 3374"/>
              <a:gd name="T4" fmla="*/ 17722 w 19570"/>
              <a:gd name="T5" fmla="*/ 2191 h 3374"/>
              <a:gd name="T6" fmla="*/ 17722 w 19570"/>
              <a:gd name="T7" fmla="*/ 2191 h 3374"/>
              <a:gd name="T8" fmla="*/ 15497 w 19570"/>
              <a:gd name="T9" fmla="*/ 1268 h 3374"/>
              <a:gd name="T10" fmla="*/ 15497 w 19570"/>
              <a:gd name="T11" fmla="*/ 1268 h 3374"/>
              <a:gd name="T12" fmla="*/ 14065 w 19570"/>
              <a:gd name="T13" fmla="*/ 317 h 3374"/>
              <a:gd name="T14" fmla="*/ 14065 w 19570"/>
              <a:gd name="T15" fmla="*/ 317 h 3374"/>
              <a:gd name="T16" fmla="*/ 12437 w 19570"/>
              <a:gd name="T17" fmla="*/ 0 h 3374"/>
              <a:gd name="T18" fmla="*/ 12437 w 19570"/>
              <a:gd name="T19" fmla="*/ 0 h 3374"/>
              <a:gd name="T20" fmla="*/ 10809 w 19570"/>
              <a:gd name="T21" fmla="*/ 317 h 3374"/>
              <a:gd name="T22" fmla="*/ 10809 w 19570"/>
              <a:gd name="T23" fmla="*/ 317 h 3374"/>
              <a:gd name="T24" fmla="*/ 9378 w 19570"/>
              <a:gd name="T25" fmla="*/ 1268 h 3374"/>
              <a:gd name="T26" fmla="*/ 9378 w 19570"/>
              <a:gd name="T27" fmla="*/ 1268 h 3374"/>
              <a:gd name="T28" fmla="*/ 7154 w 19570"/>
              <a:gd name="T29" fmla="*/ 2191 h 3374"/>
              <a:gd name="T30" fmla="*/ 7154 w 19570"/>
              <a:gd name="T31" fmla="*/ 2191 h 3374"/>
              <a:gd name="T32" fmla="*/ 4930 w 19570"/>
              <a:gd name="T33" fmla="*/ 1268 h 3374"/>
              <a:gd name="T34" fmla="*/ 4930 w 19570"/>
              <a:gd name="T35" fmla="*/ 1268 h 3374"/>
              <a:gd name="T36" fmla="*/ 3498 w 19570"/>
              <a:gd name="T37" fmla="*/ 317 h 3374"/>
              <a:gd name="T38" fmla="*/ 3498 w 19570"/>
              <a:gd name="T39" fmla="*/ 317 h 3374"/>
              <a:gd name="T40" fmla="*/ 1870 w 19570"/>
              <a:gd name="T41" fmla="*/ 0 h 3374"/>
              <a:gd name="T42" fmla="*/ 1870 w 19570"/>
              <a:gd name="T43" fmla="*/ 0 h 3374"/>
              <a:gd name="T44" fmla="*/ 242 w 19570"/>
              <a:gd name="T45" fmla="*/ 317 h 3374"/>
              <a:gd name="T46" fmla="*/ 242 w 19570"/>
              <a:gd name="T47" fmla="*/ 317 h 3374"/>
              <a:gd name="T48" fmla="*/ 0 w 19570"/>
              <a:gd name="T49" fmla="*/ 424 h 3374"/>
              <a:gd name="T50" fmla="*/ 0 w 19570"/>
              <a:gd name="T51" fmla="*/ 1799 h 3374"/>
              <a:gd name="T52" fmla="*/ 0 w 19570"/>
              <a:gd name="T53" fmla="*/ 1799 h 3374"/>
              <a:gd name="T54" fmla="*/ 1870 w 19570"/>
              <a:gd name="T55" fmla="*/ 1182 h 3374"/>
              <a:gd name="T56" fmla="*/ 1870 w 19570"/>
              <a:gd name="T57" fmla="*/ 1182 h 3374"/>
              <a:gd name="T58" fmla="*/ 4095 w 19570"/>
              <a:gd name="T59" fmla="*/ 2104 h 3374"/>
              <a:gd name="T60" fmla="*/ 4095 w 19570"/>
              <a:gd name="T61" fmla="*/ 2104 h 3374"/>
              <a:gd name="T62" fmla="*/ 5526 w 19570"/>
              <a:gd name="T63" fmla="*/ 3055 h 3374"/>
              <a:gd name="T64" fmla="*/ 5526 w 19570"/>
              <a:gd name="T65" fmla="*/ 3055 h 3374"/>
              <a:gd name="T66" fmla="*/ 7154 w 19570"/>
              <a:gd name="T67" fmla="*/ 3373 h 3374"/>
              <a:gd name="T68" fmla="*/ 7154 w 19570"/>
              <a:gd name="T69" fmla="*/ 3373 h 3374"/>
              <a:gd name="T70" fmla="*/ 8782 w 19570"/>
              <a:gd name="T71" fmla="*/ 3055 h 3374"/>
              <a:gd name="T72" fmla="*/ 8782 w 19570"/>
              <a:gd name="T73" fmla="*/ 3055 h 3374"/>
              <a:gd name="T74" fmla="*/ 10214 w 19570"/>
              <a:gd name="T75" fmla="*/ 2104 h 3374"/>
              <a:gd name="T76" fmla="*/ 10214 w 19570"/>
              <a:gd name="T77" fmla="*/ 2104 h 3374"/>
              <a:gd name="T78" fmla="*/ 12437 w 19570"/>
              <a:gd name="T79" fmla="*/ 1182 h 3374"/>
              <a:gd name="T80" fmla="*/ 12437 w 19570"/>
              <a:gd name="T81" fmla="*/ 1182 h 3374"/>
              <a:gd name="T82" fmla="*/ 14661 w 19570"/>
              <a:gd name="T83" fmla="*/ 2104 h 3374"/>
              <a:gd name="T84" fmla="*/ 14661 w 19570"/>
              <a:gd name="T85" fmla="*/ 2104 h 3374"/>
              <a:gd name="T86" fmla="*/ 16094 w 19570"/>
              <a:gd name="T87" fmla="*/ 3055 h 3374"/>
              <a:gd name="T88" fmla="*/ 16094 w 19570"/>
              <a:gd name="T89" fmla="*/ 3055 h 3374"/>
              <a:gd name="T90" fmla="*/ 17722 w 19570"/>
              <a:gd name="T91" fmla="*/ 3373 h 3374"/>
              <a:gd name="T92" fmla="*/ 17722 w 19570"/>
              <a:gd name="T93" fmla="*/ 3373 h 3374"/>
              <a:gd name="T94" fmla="*/ 19350 w 19570"/>
              <a:gd name="T95" fmla="*/ 3055 h 3374"/>
              <a:gd name="T96" fmla="*/ 19350 w 19570"/>
              <a:gd name="T97" fmla="*/ 3055 h 3374"/>
              <a:gd name="T98" fmla="*/ 19569 w 19570"/>
              <a:gd name="T99" fmla="*/ 2959 h 3374"/>
              <a:gd name="T100" fmla="*/ 19569 w 19570"/>
              <a:gd name="T101" fmla="*/ 159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70" h="3374">
                <a:moveTo>
                  <a:pt x="19569" y="1590"/>
                </a:moveTo>
                <a:lnTo>
                  <a:pt x="19569" y="1590"/>
                </a:lnTo>
                <a:cubicBezTo>
                  <a:pt x="19035" y="1980"/>
                  <a:pt x="18394" y="2191"/>
                  <a:pt x="17722" y="2191"/>
                </a:cubicBezTo>
                <a:lnTo>
                  <a:pt x="17722" y="2191"/>
                </a:lnTo>
                <a:cubicBezTo>
                  <a:pt x="16882" y="2191"/>
                  <a:pt x="16092" y="1863"/>
                  <a:pt x="15497" y="1268"/>
                </a:cubicBezTo>
                <a:lnTo>
                  <a:pt x="15497" y="1268"/>
                </a:lnTo>
                <a:cubicBezTo>
                  <a:pt x="15084" y="855"/>
                  <a:pt x="14603" y="535"/>
                  <a:pt x="14065" y="317"/>
                </a:cubicBezTo>
                <a:lnTo>
                  <a:pt x="14065" y="317"/>
                </a:lnTo>
                <a:cubicBezTo>
                  <a:pt x="13547" y="107"/>
                  <a:pt x="12999" y="0"/>
                  <a:pt x="12437" y="0"/>
                </a:cubicBezTo>
                <a:lnTo>
                  <a:pt x="12437" y="0"/>
                </a:lnTo>
                <a:cubicBezTo>
                  <a:pt x="11876" y="0"/>
                  <a:pt x="11328" y="107"/>
                  <a:pt x="10809" y="317"/>
                </a:cubicBezTo>
                <a:lnTo>
                  <a:pt x="10809" y="317"/>
                </a:lnTo>
                <a:cubicBezTo>
                  <a:pt x="10272" y="535"/>
                  <a:pt x="9791" y="855"/>
                  <a:pt x="9378" y="1268"/>
                </a:cubicBezTo>
                <a:lnTo>
                  <a:pt x="9378" y="1268"/>
                </a:lnTo>
                <a:cubicBezTo>
                  <a:pt x="8784" y="1863"/>
                  <a:pt x="7994" y="2191"/>
                  <a:pt x="7154" y="2191"/>
                </a:cubicBezTo>
                <a:lnTo>
                  <a:pt x="7154" y="2191"/>
                </a:lnTo>
                <a:cubicBezTo>
                  <a:pt x="6315" y="2191"/>
                  <a:pt x="5525" y="1863"/>
                  <a:pt x="4930" y="1268"/>
                </a:cubicBezTo>
                <a:lnTo>
                  <a:pt x="4930" y="1268"/>
                </a:lnTo>
                <a:cubicBezTo>
                  <a:pt x="4517" y="855"/>
                  <a:pt x="4035" y="535"/>
                  <a:pt x="3498" y="317"/>
                </a:cubicBezTo>
                <a:lnTo>
                  <a:pt x="3498" y="317"/>
                </a:lnTo>
                <a:cubicBezTo>
                  <a:pt x="2980" y="107"/>
                  <a:pt x="2432" y="0"/>
                  <a:pt x="1870" y="0"/>
                </a:cubicBezTo>
                <a:lnTo>
                  <a:pt x="1870" y="0"/>
                </a:lnTo>
                <a:cubicBezTo>
                  <a:pt x="1309" y="0"/>
                  <a:pt x="761" y="107"/>
                  <a:pt x="242" y="317"/>
                </a:cubicBezTo>
                <a:lnTo>
                  <a:pt x="242" y="317"/>
                </a:lnTo>
                <a:cubicBezTo>
                  <a:pt x="160" y="350"/>
                  <a:pt x="79" y="387"/>
                  <a:pt x="0" y="424"/>
                </a:cubicBezTo>
                <a:lnTo>
                  <a:pt x="0" y="1799"/>
                </a:lnTo>
                <a:lnTo>
                  <a:pt x="0" y="1799"/>
                </a:lnTo>
                <a:cubicBezTo>
                  <a:pt x="539" y="1399"/>
                  <a:pt x="1188" y="1182"/>
                  <a:pt x="1870" y="1182"/>
                </a:cubicBezTo>
                <a:lnTo>
                  <a:pt x="1870" y="1182"/>
                </a:lnTo>
                <a:cubicBezTo>
                  <a:pt x="2710" y="1182"/>
                  <a:pt x="3499" y="1510"/>
                  <a:pt x="4095" y="2104"/>
                </a:cubicBezTo>
                <a:lnTo>
                  <a:pt x="4095" y="2104"/>
                </a:lnTo>
                <a:cubicBezTo>
                  <a:pt x="4507" y="2518"/>
                  <a:pt x="4989" y="2837"/>
                  <a:pt x="5526" y="3055"/>
                </a:cubicBezTo>
                <a:lnTo>
                  <a:pt x="5526" y="3055"/>
                </a:lnTo>
                <a:cubicBezTo>
                  <a:pt x="6045" y="3266"/>
                  <a:pt x="6593" y="3373"/>
                  <a:pt x="7154" y="3373"/>
                </a:cubicBezTo>
                <a:lnTo>
                  <a:pt x="7154" y="3373"/>
                </a:lnTo>
                <a:cubicBezTo>
                  <a:pt x="7716" y="3373"/>
                  <a:pt x="8264" y="3266"/>
                  <a:pt x="8782" y="3055"/>
                </a:cubicBezTo>
                <a:lnTo>
                  <a:pt x="8782" y="3055"/>
                </a:lnTo>
                <a:cubicBezTo>
                  <a:pt x="9320" y="2837"/>
                  <a:pt x="9800" y="2518"/>
                  <a:pt x="10214" y="2104"/>
                </a:cubicBezTo>
                <a:lnTo>
                  <a:pt x="10214" y="2104"/>
                </a:lnTo>
                <a:cubicBezTo>
                  <a:pt x="10808" y="1510"/>
                  <a:pt x="11598" y="1182"/>
                  <a:pt x="12437" y="1182"/>
                </a:cubicBezTo>
                <a:lnTo>
                  <a:pt x="12437" y="1182"/>
                </a:lnTo>
                <a:cubicBezTo>
                  <a:pt x="13277" y="1182"/>
                  <a:pt x="14067" y="1510"/>
                  <a:pt x="14661" y="2104"/>
                </a:cubicBezTo>
                <a:lnTo>
                  <a:pt x="14661" y="2104"/>
                </a:lnTo>
                <a:cubicBezTo>
                  <a:pt x="15075" y="2518"/>
                  <a:pt x="15556" y="2837"/>
                  <a:pt x="16094" y="3055"/>
                </a:cubicBezTo>
                <a:lnTo>
                  <a:pt x="16094" y="3055"/>
                </a:lnTo>
                <a:cubicBezTo>
                  <a:pt x="16612" y="3266"/>
                  <a:pt x="17160" y="3373"/>
                  <a:pt x="17722" y="3373"/>
                </a:cubicBezTo>
                <a:lnTo>
                  <a:pt x="17722" y="3373"/>
                </a:lnTo>
                <a:cubicBezTo>
                  <a:pt x="18283" y="3373"/>
                  <a:pt x="18831" y="3266"/>
                  <a:pt x="19350" y="3055"/>
                </a:cubicBezTo>
                <a:lnTo>
                  <a:pt x="19350" y="3055"/>
                </a:lnTo>
                <a:cubicBezTo>
                  <a:pt x="19424" y="3025"/>
                  <a:pt x="19497" y="2993"/>
                  <a:pt x="19569" y="2959"/>
                </a:cubicBezTo>
                <a:lnTo>
                  <a:pt x="19569" y="1590"/>
                </a:lnTo>
              </a:path>
            </a:pathLst>
          </a:custGeom>
          <a:solidFill>
            <a:schemeClr val="bg1">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5" name="Freeform 4">
            <a:extLst>
              <a:ext uri="{FF2B5EF4-FFF2-40B4-BE49-F238E27FC236}">
                <a16:creationId xmlns:a16="http://schemas.microsoft.com/office/drawing/2014/main" id="{22AA5674-6C3E-1440-A71B-0B355A62F803}"/>
              </a:ext>
            </a:extLst>
          </p:cNvPr>
          <p:cNvSpPr>
            <a:spLocks noChangeArrowheads="1"/>
          </p:cNvSpPr>
          <p:nvPr/>
        </p:nvSpPr>
        <p:spPr bwMode="auto">
          <a:xfrm>
            <a:off x="3" y="4401556"/>
            <a:ext cx="9056995" cy="1046208"/>
          </a:xfrm>
          <a:custGeom>
            <a:avLst/>
            <a:gdLst>
              <a:gd name="connsiteX0" fmla="*/ 22675891 w 24145697"/>
              <a:gd name="connsiteY0" fmla="*/ 2686048 h 2789161"/>
              <a:gd name="connsiteX1" fmla="*/ 22684581 w 24145697"/>
              <a:gd name="connsiteY1" fmla="*/ 2748918 h 2789161"/>
              <a:gd name="connsiteX2" fmla="*/ 22076247 w 24145697"/>
              <a:gd name="connsiteY2" fmla="*/ 2789155 h 2789161"/>
              <a:gd name="connsiteX3" fmla="*/ 21922301 w 24145697"/>
              <a:gd name="connsiteY3" fmla="*/ 2786640 h 2789161"/>
              <a:gd name="connsiteX4" fmla="*/ 21924785 w 24145697"/>
              <a:gd name="connsiteY4" fmla="*/ 2722513 h 2789161"/>
              <a:gd name="connsiteX5" fmla="*/ 22675891 w 24145697"/>
              <a:gd name="connsiteY5" fmla="*/ 2686048 h 2789161"/>
              <a:gd name="connsiteX6" fmla="*/ 8155972 w 24145697"/>
              <a:gd name="connsiteY6" fmla="*/ 2664076 h 2789161"/>
              <a:gd name="connsiteX7" fmla="*/ 8908295 w 24145697"/>
              <a:gd name="connsiteY7" fmla="*/ 2725368 h 2789161"/>
              <a:gd name="connsiteX8" fmla="*/ 8908295 w 24145697"/>
              <a:gd name="connsiteY8" fmla="*/ 2789161 h 2789161"/>
              <a:gd name="connsiteX9" fmla="*/ 8146024 w 24145697"/>
              <a:gd name="connsiteY9" fmla="*/ 2726619 h 2789161"/>
              <a:gd name="connsiteX10" fmla="*/ 10397744 w 24145697"/>
              <a:gd name="connsiteY10" fmla="*/ 2482807 h 2789161"/>
              <a:gd name="connsiteX11" fmla="*/ 10418853 w 24145697"/>
              <a:gd name="connsiteY11" fmla="*/ 2542730 h 2789161"/>
              <a:gd name="connsiteX12" fmla="*/ 9677499 w 24145697"/>
              <a:gd name="connsiteY12" fmla="*/ 2728743 h 2789161"/>
              <a:gd name="connsiteX13" fmla="*/ 9667565 w 24145697"/>
              <a:gd name="connsiteY13" fmla="*/ 2666322 h 2789161"/>
              <a:gd name="connsiteX14" fmla="*/ 10397744 w 24145697"/>
              <a:gd name="connsiteY14" fmla="*/ 2482807 h 2789161"/>
              <a:gd name="connsiteX15" fmla="*/ 20445233 w 24145697"/>
              <a:gd name="connsiteY15" fmla="*/ 2433376 h 2789161"/>
              <a:gd name="connsiteX16" fmla="*/ 21174013 w 24145697"/>
              <a:gd name="connsiteY16" fmla="*/ 2639271 h 2789161"/>
              <a:gd name="connsiteX17" fmla="*/ 21161513 w 24145697"/>
              <a:gd name="connsiteY17" fmla="*/ 2701288 h 2789161"/>
              <a:gd name="connsiteX18" fmla="*/ 20422733 w 24145697"/>
              <a:gd name="connsiteY18" fmla="*/ 2492912 h 2789161"/>
              <a:gd name="connsiteX19" fmla="*/ 24117121 w 24145697"/>
              <a:gd name="connsiteY19" fmla="*/ 2252107 h 2789161"/>
              <a:gd name="connsiteX20" fmla="*/ 24145697 w 24145697"/>
              <a:gd name="connsiteY20" fmla="*/ 2309491 h 2789161"/>
              <a:gd name="connsiteX21" fmla="*/ 23433771 w 24145697"/>
              <a:gd name="connsiteY21" fmla="*/ 2591422 h 2789161"/>
              <a:gd name="connsiteX22" fmla="*/ 23416377 w 24145697"/>
              <a:gd name="connsiteY22" fmla="*/ 2530295 h 2789161"/>
              <a:gd name="connsiteX23" fmla="*/ 24117121 w 24145697"/>
              <a:gd name="connsiteY23" fmla="*/ 2252107 h 2789161"/>
              <a:gd name="connsiteX24" fmla="*/ 6730080 w 24145697"/>
              <a:gd name="connsiteY24" fmla="*/ 2180701 h 2789161"/>
              <a:gd name="connsiteX25" fmla="*/ 7425198 w 24145697"/>
              <a:gd name="connsiteY25" fmla="*/ 2480944 h 2789161"/>
              <a:gd name="connsiteX26" fmla="*/ 7403981 w 24145697"/>
              <a:gd name="connsiteY26" fmla="*/ 2541989 h 2789161"/>
              <a:gd name="connsiteX27" fmla="*/ 6701378 w 24145697"/>
              <a:gd name="connsiteY27" fmla="*/ 2236763 h 2789161"/>
              <a:gd name="connsiteX28" fmla="*/ 11724729 w 24145697"/>
              <a:gd name="connsiteY28" fmla="*/ 1774224 h 2789161"/>
              <a:gd name="connsiteX29" fmla="*/ 11764617 w 24145697"/>
              <a:gd name="connsiteY29" fmla="*/ 1824026 h 2789161"/>
              <a:gd name="connsiteX30" fmla="*/ 11120149 w 24145697"/>
              <a:gd name="connsiteY30" fmla="*/ 2239877 h 2789161"/>
              <a:gd name="connsiteX31" fmla="*/ 11090233 w 24145697"/>
              <a:gd name="connsiteY31" fmla="*/ 2183849 h 2789161"/>
              <a:gd name="connsiteX32" fmla="*/ 11724729 w 24145697"/>
              <a:gd name="connsiteY32" fmla="*/ 1774224 h 2789161"/>
              <a:gd name="connsiteX33" fmla="*/ 19144147 w 24145697"/>
              <a:gd name="connsiteY33" fmla="*/ 1675351 h 2789161"/>
              <a:gd name="connsiteX34" fmla="*/ 19762335 w 24145697"/>
              <a:gd name="connsiteY34" fmla="*/ 2107957 h 2789161"/>
              <a:gd name="connsiteX35" fmla="*/ 19731301 w 24145697"/>
              <a:gd name="connsiteY35" fmla="*/ 2162971 h 2789161"/>
              <a:gd name="connsiteX36" fmla="*/ 19104425 w 24145697"/>
              <a:gd name="connsiteY36" fmla="*/ 1725363 h 2789161"/>
              <a:gd name="connsiteX37" fmla="*/ 5531081 w 24145697"/>
              <a:gd name="connsiteY37" fmla="*/ 1268874 h 2789161"/>
              <a:gd name="connsiteX38" fmla="*/ 5642052 w 24145697"/>
              <a:gd name="connsiteY38" fmla="*/ 1374370 h 2789161"/>
              <a:gd name="connsiteX39" fmla="*/ 6095911 w 24145697"/>
              <a:gd name="connsiteY39" fmla="*/ 1772773 h 2789161"/>
              <a:gd name="connsiteX40" fmla="*/ 6057258 w 24145697"/>
              <a:gd name="connsiteY40" fmla="*/ 1822418 h 2789161"/>
              <a:gd name="connsiteX41" fmla="*/ 5595918 w 24145697"/>
              <a:gd name="connsiteY41" fmla="*/ 1419051 h 2789161"/>
              <a:gd name="connsiteX42" fmla="*/ 5487440 w 24145697"/>
              <a:gd name="connsiteY42" fmla="*/ 1314796 h 2789161"/>
              <a:gd name="connsiteX43" fmla="*/ 12887461 w 24145697"/>
              <a:gd name="connsiteY43" fmla="*/ 790987 h 2789161"/>
              <a:gd name="connsiteX44" fmla="*/ 12923622 w 24145697"/>
              <a:gd name="connsiteY44" fmla="*/ 843046 h 2789161"/>
              <a:gd name="connsiteX45" fmla="*/ 12331331 w 24145697"/>
              <a:gd name="connsiteY45" fmla="*/ 1311578 h 2789161"/>
              <a:gd name="connsiteX46" fmla="*/ 12287688 w 24145697"/>
              <a:gd name="connsiteY46" fmla="*/ 1265717 h 2789161"/>
              <a:gd name="connsiteX47" fmla="*/ 12887461 w 24145697"/>
              <a:gd name="connsiteY47" fmla="*/ 790987 h 2789161"/>
              <a:gd name="connsiteX48" fmla="*/ 17967955 w 24145697"/>
              <a:gd name="connsiteY48" fmla="*/ 703096 h 2789161"/>
              <a:gd name="connsiteX49" fmla="*/ 18581355 w 24145697"/>
              <a:gd name="connsiteY49" fmla="*/ 1159903 h 2789161"/>
              <a:gd name="connsiteX50" fmla="*/ 18539137 w 24145697"/>
              <a:gd name="connsiteY50" fmla="*/ 1207201 h 2789161"/>
              <a:gd name="connsiteX51" fmla="*/ 17934429 w 24145697"/>
              <a:gd name="connsiteY51" fmla="*/ 756618 h 2789161"/>
              <a:gd name="connsiteX52" fmla="*/ 4266747 w 24145697"/>
              <a:gd name="connsiteY52" fmla="*/ 417467 h 2789161"/>
              <a:gd name="connsiteX53" fmla="*/ 4936893 w 24145697"/>
              <a:gd name="connsiteY53" fmla="*/ 792204 h 2789161"/>
              <a:gd name="connsiteX54" fmla="*/ 4901950 w 24145697"/>
              <a:gd name="connsiteY54" fmla="*/ 844667 h 2789161"/>
              <a:gd name="connsiteX55" fmla="*/ 4240539 w 24145697"/>
              <a:gd name="connsiteY55" fmla="*/ 476176 h 2789161"/>
              <a:gd name="connsiteX56" fmla="*/ 534192 w 24145697"/>
              <a:gd name="connsiteY56" fmla="*/ 357046 h 2789161"/>
              <a:gd name="connsiteX57" fmla="*/ 559037 w 24145697"/>
              <a:gd name="connsiteY57" fmla="*/ 415157 h 2789161"/>
              <a:gd name="connsiteX58" fmla="*/ 0 w 24145697"/>
              <a:gd name="connsiteY58" fmla="*/ 690877 h 2789161"/>
              <a:gd name="connsiteX59" fmla="*/ 0 w 24145697"/>
              <a:gd name="connsiteY59" fmla="*/ 617928 h 2789161"/>
              <a:gd name="connsiteX60" fmla="*/ 534192 w 24145697"/>
              <a:gd name="connsiteY60" fmla="*/ 357046 h 2789161"/>
              <a:gd name="connsiteX61" fmla="*/ 14275237 w 24145697"/>
              <a:gd name="connsiteY61" fmla="*/ 159301 h 2789161"/>
              <a:gd name="connsiteX62" fmla="*/ 14291373 w 24145697"/>
              <a:gd name="connsiteY62" fmla="*/ 221770 h 2789161"/>
              <a:gd name="connsiteX63" fmla="*/ 13582627 w 24145697"/>
              <a:gd name="connsiteY63" fmla="*/ 476642 h 2789161"/>
              <a:gd name="connsiteX64" fmla="*/ 13556561 w 24145697"/>
              <a:gd name="connsiteY64" fmla="*/ 419170 h 2789161"/>
              <a:gd name="connsiteX65" fmla="*/ 14275237 w 24145697"/>
              <a:gd name="connsiteY65" fmla="*/ 159301 h 2789161"/>
              <a:gd name="connsiteX66" fmla="*/ 16559706 w 24145697"/>
              <a:gd name="connsiteY66" fmla="*/ 120845 h 2789161"/>
              <a:gd name="connsiteX67" fmla="*/ 17290505 w 24145697"/>
              <a:gd name="connsiteY67" fmla="*/ 352508 h 2789161"/>
              <a:gd name="connsiteX68" fmla="*/ 17266769 w 24145697"/>
              <a:gd name="connsiteY68" fmla="*/ 410733 h 2789161"/>
              <a:gd name="connsiteX69" fmla="*/ 16544715 w 24145697"/>
              <a:gd name="connsiteY69" fmla="*/ 181548 h 2789161"/>
              <a:gd name="connsiteX70" fmla="*/ 2791160 w 24145697"/>
              <a:gd name="connsiteY70" fmla="*/ 21972 h 2789161"/>
              <a:gd name="connsiteX71" fmla="*/ 3547182 w 24145697"/>
              <a:gd name="connsiteY71" fmla="*/ 160832 h 2789161"/>
              <a:gd name="connsiteX72" fmla="*/ 3530937 w 24145697"/>
              <a:gd name="connsiteY72" fmla="*/ 223950 h 2789161"/>
              <a:gd name="connsiteX73" fmla="*/ 2784912 w 24145697"/>
              <a:gd name="connsiteY73" fmla="*/ 86352 h 2789161"/>
              <a:gd name="connsiteX74" fmla="*/ 2021892 w 24145697"/>
              <a:gd name="connsiteY74" fmla="*/ 5495 h 2789161"/>
              <a:gd name="connsiteX75" fmla="*/ 2025635 w 24145697"/>
              <a:gd name="connsiteY75" fmla="*/ 69073 h 2789161"/>
              <a:gd name="connsiteX76" fmla="*/ 1277090 w 24145697"/>
              <a:gd name="connsiteY76" fmla="*/ 180022 h 2789161"/>
              <a:gd name="connsiteX77" fmla="*/ 1263367 w 24145697"/>
              <a:gd name="connsiteY77" fmla="*/ 118938 h 2789161"/>
              <a:gd name="connsiteX78" fmla="*/ 2021892 w 24145697"/>
              <a:gd name="connsiteY78" fmla="*/ 5495 h 2789161"/>
              <a:gd name="connsiteX79" fmla="*/ 15494814 w 24145697"/>
              <a:gd name="connsiteY79" fmla="*/ 0 h 2789161"/>
              <a:gd name="connsiteX80" fmla="*/ 15801919 w 24145697"/>
              <a:gd name="connsiteY80" fmla="*/ 8789 h 2789161"/>
              <a:gd name="connsiteX81" fmla="*/ 15798173 w 24145697"/>
              <a:gd name="connsiteY81" fmla="*/ 72821 h 2789161"/>
              <a:gd name="connsiteX82" fmla="*/ 15494814 w 24145697"/>
              <a:gd name="connsiteY82" fmla="*/ 64032 h 2789161"/>
              <a:gd name="connsiteX83" fmla="*/ 15040398 w 24145697"/>
              <a:gd name="connsiteY83" fmla="*/ 86631 h 2789161"/>
              <a:gd name="connsiteX84" fmla="*/ 15034156 w 24145697"/>
              <a:gd name="connsiteY84" fmla="*/ 22600 h 2789161"/>
              <a:gd name="connsiteX85" fmla="*/ 15494814 w 24145697"/>
              <a:gd name="connsiteY85" fmla="*/ 0 h 278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4145697" h="2789161">
                <a:moveTo>
                  <a:pt x="22675891" y="2686048"/>
                </a:moveTo>
                <a:lnTo>
                  <a:pt x="22684581" y="2748918"/>
                </a:lnTo>
                <a:cubicBezTo>
                  <a:pt x="22483459" y="2775323"/>
                  <a:pt x="22278611" y="2789155"/>
                  <a:pt x="22076247" y="2789155"/>
                </a:cubicBezTo>
                <a:cubicBezTo>
                  <a:pt x="22025347" y="2789155"/>
                  <a:pt x="21973203" y="2787897"/>
                  <a:pt x="21922301" y="2786640"/>
                </a:cubicBezTo>
                <a:lnTo>
                  <a:pt x="21924785" y="2722513"/>
                </a:lnTo>
                <a:cubicBezTo>
                  <a:pt x="22174325" y="2731314"/>
                  <a:pt x="22427591" y="2718740"/>
                  <a:pt x="22675891" y="2686048"/>
                </a:cubicBezTo>
                <a:close/>
                <a:moveTo>
                  <a:pt x="8155972" y="2664076"/>
                </a:moveTo>
                <a:cubicBezTo>
                  <a:pt x="8404670" y="2705354"/>
                  <a:pt x="8657105" y="2725368"/>
                  <a:pt x="8908295" y="2725368"/>
                </a:cubicBezTo>
                <a:lnTo>
                  <a:pt x="8908295" y="2789161"/>
                </a:lnTo>
                <a:cubicBezTo>
                  <a:pt x="8653374" y="2789161"/>
                  <a:pt x="8397208" y="2767897"/>
                  <a:pt x="8146024" y="2726619"/>
                </a:cubicBezTo>
                <a:close/>
                <a:moveTo>
                  <a:pt x="10397744" y="2482807"/>
                </a:moveTo>
                <a:lnTo>
                  <a:pt x="10418853" y="2542730"/>
                </a:lnTo>
                <a:cubicBezTo>
                  <a:pt x="10177945" y="2625125"/>
                  <a:pt x="9928343" y="2687545"/>
                  <a:pt x="9677499" y="2728743"/>
                </a:cubicBezTo>
                <a:lnTo>
                  <a:pt x="9667565" y="2666322"/>
                </a:lnTo>
                <a:cubicBezTo>
                  <a:pt x="9914683" y="2625125"/>
                  <a:pt x="10160559" y="2563953"/>
                  <a:pt x="10397744" y="2482807"/>
                </a:cubicBezTo>
                <a:close/>
                <a:moveTo>
                  <a:pt x="20445233" y="2433376"/>
                </a:moveTo>
                <a:cubicBezTo>
                  <a:pt x="20681493" y="2521440"/>
                  <a:pt x="20926503" y="2590898"/>
                  <a:pt x="21174013" y="2639271"/>
                </a:cubicBezTo>
                <a:lnTo>
                  <a:pt x="21161513" y="2701288"/>
                </a:lnTo>
                <a:cubicBezTo>
                  <a:pt x="20910253" y="2651674"/>
                  <a:pt x="20661491" y="2580975"/>
                  <a:pt x="20422733" y="2492912"/>
                </a:cubicBezTo>
                <a:close/>
                <a:moveTo>
                  <a:pt x="24117121" y="2252107"/>
                </a:moveTo>
                <a:lnTo>
                  <a:pt x="24145697" y="2309491"/>
                </a:lnTo>
                <a:cubicBezTo>
                  <a:pt x="23917085" y="2421764"/>
                  <a:pt x="23678535" y="2516573"/>
                  <a:pt x="23433771" y="2591422"/>
                </a:cubicBezTo>
                <a:lnTo>
                  <a:pt x="23416377" y="2530295"/>
                </a:lnTo>
                <a:cubicBezTo>
                  <a:pt x="23657413" y="2456694"/>
                  <a:pt x="23892237" y="2363133"/>
                  <a:pt x="24117121" y="2252107"/>
                </a:cubicBezTo>
                <a:close/>
                <a:moveTo>
                  <a:pt x="6730080" y="2180701"/>
                </a:moveTo>
                <a:cubicBezTo>
                  <a:pt x="6952220" y="2300300"/>
                  <a:pt x="7186836" y="2401211"/>
                  <a:pt x="7425198" y="2480944"/>
                </a:cubicBezTo>
                <a:lnTo>
                  <a:pt x="7403981" y="2541989"/>
                </a:lnTo>
                <a:cubicBezTo>
                  <a:pt x="7161876" y="2459765"/>
                  <a:pt x="6926012" y="2357608"/>
                  <a:pt x="6701378" y="2236763"/>
                </a:cubicBezTo>
                <a:close/>
                <a:moveTo>
                  <a:pt x="11724729" y="1774224"/>
                </a:moveTo>
                <a:lnTo>
                  <a:pt x="11764617" y="1824026"/>
                </a:lnTo>
                <a:cubicBezTo>
                  <a:pt x="11561430" y="1979659"/>
                  <a:pt x="11344528" y="2120351"/>
                  <a:pt x="11120149" y="2239877"/>
                </a:cubicBezTo>
                <a:lnTo>
                  <a:pt x="11090233" y="2183849"/>
                </a:lnTo>
                <a:cubicBezTo>
                  <a:pt x="11312119" y="2065568"/>
                  <a:pt x="11525281" y="1927367"/>
                  <a:pt x="11724729" y="1774224"/>
                </a:cubicBezTo>
                <a:close/>
                <a:moveTo>
                  <a:pt x="19144147" y="1675351"/>
                </a:moveTo>
                <a:cubicBezTo>
                  <a:pt x="19337797" y="1836641"/>
                  <a:pt x="19546341" y="1981676"/>
                  <a:pt x="19762335" y="2107957"/>
                </a:cubicBezTo>
                <a:lnTo>
                  <a:pt x="19731301" y="2162971"/>
                </a:lnTo>
                <a:cubicBezTo>
                  <a:pt x="19511583" y="2035439"/>
                  <a:pt x="19300555" y="1887903"/>
                  <a:pt x="19104425" y="1725363"/>
                </a:cubicBezTo>
                <a:close/>
                <a:moveTo>
                  <a:pt x="5531081" y="1268874"/>
                </a:moveTo>
                <a:cubicBezTo>
                  <a:pt x="5568486" y="1303626"/>
                  <a:pt x="5604646" y="1339618"/>
                  <a:pt x="5642052" y="1374370"/>
                </a:cubicBezTo>
                <a:cubicBezTo>
                  <a:pt x="5784194" y="1517100"/>
                  <a:pt x="5937559" y="1651142"/>
                  <a:pt x="6095911" y="1772773"/>
                </a:cubicBezTo>
                <a:lnTo>
                  <a:pt x="6057258" y="1822418"/>
                </a:lnTo>
                <a:cubicBezTo>
                  <a:pt x="5896412" y="1699546"/>
                  <a:pt x="5741801" y="1563022"/>
                  <a:pt x="5595918" y="1419051"/>
                </a:cubicBezTo>
                <a:cubicBezTo>
                  <a:pt x="5561005" y="1384299"/>
                  <a:pt x="5523599" y="1348306"/>
                  <a:pt x="5487440" y="1314796"/>
                </a:cubicBezTo>
                <a:close/>
                <a:moveTo>
                  <a:pt x="12887461" y="790987"/>
                </a:moveTo>
                <a:lnTo>
                  <a:pt x="12923622" y="843046"/>
                </a:lnTo>
                <a:cubicBezTo>
                  <a:pt x="12714138" y="981871"/>
                  <a:pt x="12514629" y="1139288"/>
                  <a:pt x="12331331" y="1311578"/>
                </a:cubicBezTo>
                <a:lnTo>
                  <a:pt x="12287688" y="1265717"/>
                </a:lnTo>
                <a:cubicBezTo>
                  <a:pt x="12474727" y="1090947"/>
                  <a:pt x="12675483" y="932290"/>
                  <a:pt x="12887461" y="790987"/>
                </a:cubicBezTo>
                <a:close/>
                <a:moveTo>
                  <a:pt x="17967955" y="703096"/>
                </a:moveTo>
                <a:cubicBezTo>
                  <a:pt x="18184011" y="837524"/>
                  <a:pt x="18388891" y="990623"/>
                  <a:pt x="18581355" y="1159903"/>
                </a:cubicBezTo>
                <a:lnTo>
                  <a:pt x="18539137" y="1207201"/>
                </a:lnTo>
                <a:cubicBezTo>
                  <a:pt x="18350399" y="1041656"/>
                  <a:pt x="18146761" y="889802"/>
                  <a:pt x="17934429" y="756618"/>
                </a:cubicBezTo>
                <a:close/>
                <a:moveTo>
                  <a:pt x="4266747" y="417467"/>
                </a:moveTo>
                <a:cubicBezTo>
                  <a:pt x="4498864" y="523642"/>
                  <a:pt x="4725990" y="648555"/>
                  <a:pt x="4936893" y="792204"/>
                </a:cubicBezTo>
                <a:lnTo>
                  <a:pt x="4901950" y="844667"/>
                </a:lnTo>
                <a:cubicBezTo>
                  <a:pt x="4692295" y="703516"/>
                  <a:pt x="4470162" y="581102"/>
                  <a:pt x="4240539" y="476176"/>
                </a:cubicBezTo>
                <a:close/>
                <a:moveTo>
                  <a:pt x="534192" y="357046"/>
                </a:moveTo>
                <a:lnTo>
                  <a:pt x="559037" y="415157"/>
                </a:lnTo>
                <a:cubicBezTo>
                  <a:pt x="366480" y="494287"/>
                  <a:pt x="178892" y="587018"/>
                  <a:pt x="0" y="690877"/>
                </a:cubicBezTo>
                <a:lnTo>
                  <a:pt x="0" y="617928"/>
                </a:lnTo>
                <a:cubicBezTo>
                  <a:pt x="172681" y="520252"/>
                  <a:pt x="351572" y="431231"/>
                  <a:pt x="534192" y="357046"/>
                </a:cubicBezTo>
                <a:close/>
                <a:moveTo>
                  <a:pt x="14275237" y="159301"/>
                </a:moveTo>
                <a:lnTo>
                  <a:pt x="14291373" y="221770"/>
                </a:lnTo>
                <a:cubicBezTo>
                  <a:pt x="14049332" y="286737"/>
                  <a:pt x="13811014" y="372944"/>
                  <a:pt x="13582627" y="476642"/>
                </a:cubicBezTo>
                <a:lnTo>
                  <a:pt x="13556561" y="419170"/>
                </a:lnTo>
                <a:cubicBezTo>
                  <a:pt x="13787431" y="312974"/>
                  <a:pt x="14029472" y="226767"/>
                  <a:pt x="14275237" y="159301"/>
                </a:cubicBezTo>
                <a:close/>
                <a:moveTo>
                  <a:pt x="16559706" y="120845"/>
                </a:moveTo>
                <a:cubicBezTo>
                  <a:pt x="16809551" y="177832"/>
                  <a:pt x="17054401" y="255878"/>
                  <a:pt x="17290505" y="352508"/>
                </a:cubicBezTo>
                <a:lnTo>
                  <a:pt x="17266769" y="410733"/>
                </a:lnTo>
                <a:cubicBezTo>
                  <a:pt x="17033163" y="315343"/>
                  <a:pt x="16790813" y="238535"/>
                  <a:pt x="16544715" y="181548"/>
                </a:cubicBezTo>
                <a:close/>
                <a:moveTo>
                  <a:pt x="2791160" y="21972"/>
                </a:moveTo>
                <a:cubicBezTo>
                  <a:pt x="3046083" y="48482"/>
                  <a:pt x="3299757" y="95189"/>
                  <a:pt x="3547182" y="160832"/>
                </a:cubicBezTo>
                <a:lnTo>
                  <a:pt x="3530937" y="223950"/>
                </a:lnTo>
                <a:cubicBezTo>
                  <a:pt x="3287260" y="157045"/>
                  <a:pt x="3036086" y="111600"/>
                  <a:pt x="2784912" y="86352"/>
                </a:cubicBezTo>
                <a:close/>
                <a:moveTo>
                  <a:pt x="2021892" y="5495"/>
                </a:moveTo>
                <a:lnTo>
                  <a:pt x="2025635" y="69073"/>
                </a:lnTo>
                <a:cubicBezTo>
                  <a:pt x="1774872" y="86526"/>
                  <a:pt x="1522862" y="123924"/>
                  <a:pt x="1277090" y="180022"/>
                </a:cubicBezTo>
                <a:lnTo>
                  <a:pt x="1263367" y="118938"/>
                </a:lnTo>
                <a:cubicBezTo>
                  <a:pt x="1511634" y="61593"/>
                  <a:pt x="1767387" y="22948"/>
                  <a:pt x="2021892" y="5495"/>
                </a:cubicBezTo>
                <a:close/>
                <a:moveTo>
                  <a:pt x="15494814" y="0"/>
                </a:moveTo>
                <a:cubicBezTo>
                  <a:pt x="15597182" y="0"/>
                  <a:pt x="15700799" y="2511"/>
                  <a:pt x="15801919" y="8789"/>
                </a:cubicBezTo>
                <a:lnTo>
                  <a:pt x="15798173" y="72821"/>
                </a:lnTo>
                <a:cubicBezTo>
                  <a:pt x="15698302" y="66543"/>
                  <a:pt x="15595933" y="64032"/>
                  <a:pt x="15494814" y="64032"/>
                </a:cubicBezTo>
                <a:cubicBezTo>
                  <a:pt x="15343758" y="64032"/>
                  <a:pt x="15191454" y="71565"/>
                  <a:pt x="15040398" y="86631"/>
                </a:cubicBezTo>
                <a:lnTo>
                  <a:pt x="15034156" y="22600"/>
                </a:lnTo>
                <a:cubicBezTo>
                  <a:pt x="15187709" y="7533"/>
                  <a:pt x="15342509" y="0"/>
                  <a:pt x="15494814" y="0"/>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endParaRPr lang="en-US" sz="2449" dirty="0">
              <a:latin typeface="Lato Light" panose="020F0502020204030203" pitchFamily="34" charset="0"/>
            </a:endParaRPr>
          </a:p>
        </p:txBody>
      </p:sp>
      <p:sp>
        <p:nvSpPr>
          <p:cNvPr id="6" name="Freeform 87">
            <a:extLst>
              <a:ext uri="{FF2B5EF4-FFF2-40B4-BE49-F238E27FC236}">
                <a16:creationId xmlns:a16="http://schemas.microsoft.com/office/drawing/2014/main" id="{C7259200-E118-1F4B-BE40-2CBCD343AC90}"/>
              </a:ext>
            </a:extLst>
          </p:cNvPr>
          <p:cNvSpPr>
            <a:spLocks noChangeArrowheads="1"/>
          </p:cNvSpPr>
          <p:nvPr/>
        </p:nvSpPr>
        <p:spPr bwMode="auto">
          <a:xfrm>
            <a:off x="801489" y="3944150"/>
            <a:ext cx="331723" cy="438863"/>
          </a:xfrm>
          <a:custGeom>
            <a:avLst/>
            <a:gdLst>
              <a:gd name="T0" fmla="*/ 710 w 711"/>
              <a:gd name="T1" fmla="*/ 354 h 940"/>
              <a:gd name="T2" fmla="*/ 710 w 711"/>
              <a:gd name="T3" fmla="*/ 354 h 940"/>
              <a:gd name="T4" fmla="*/ 355 w 711"/>
              <a:gd name="T5" fmla="*/ 0 h 940"/>
              <a:gd name="T6" fmla="*/ 355 w 711"/>
              <a:gd name="T7" fmla="*/ 0 h 940"/>
              <a:gd name="T8" fmla="*/ 0 w 711"/>
              <a:gd name="T9" fmla="*/ 354 h 940"/>
              <a:gd name="T10" fmla="*/ 0 w 711"/>
              <a:gd name="T11" fmla="*/ 354 h 940"/>
              <a:gd name="T12" fmla="*/ 206 w 711"/>
              <a:gd name="T13" fmla="*/ 676 h 940"/>
              <a:gd name="T14" fmla="*/ 355 w 711"/>
              <a:gd name="T15" fmla="*/ 939 h 940"/>
              <a:gd name="T16" fmla="*/ 504 w 711"/>
              <a:gd name="T17" fmla="*/ 676 h 940"/>
              <a:gd name="T18" fmla="*/ 504 w 711"/>
              <a:gd name="T19" fmla="*/ 676 h 940"/>
              <a:gd name="T20" fmla="*/ 710 w 711"/>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40">
                <a:moveTo>
                  <a:pt x="710" y="354"/>
                </a:moveTo>
                <a:lnTo>
                  <a:pt x="710" y="354"/>
                </a:lnTo>
                <a:cubicBezTo>
                  <a:pt x="710"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5" y="620"/>
                  <a:pt x="710" y="497"/>
                  <a:pt x="710" y="354"/>
                </a:cubicBez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7" name="Freeform 88">
            <a:extLst>
              <a:ext uri="{FF2B5EF4-FFF2-40B4-BE49-F238E27FC236}">
                <a16:creationId xmlns:a16="http://schemas.microsoft.com/office/drawing/2014/main" id="{E8A80676-D706-494B-8896-321B32FC4A14}"/>
              </a:ext>
            </a:extLst>
          </p:cNvPr>
          <p:cNvSpPr>
            <a:spLocks noChangeArrowheads="1"/>
          </p:cNvSpPr>
          <p:nvPr/>
        </p:nvSpPr>
        <p:spPr bwMode="auto">
          <a:xfrm>
            <a:off x="960140" y="3703086"/>
            <a:ext cx="14422" cy="241065"/>
          </a:xfrm>
          <a:custGeom>
            <a:avLst/>
            <a:gdLst>
              <a:gd name="T0" fmla="*/ 30 w 31"/>
              <a:gd name="T1" fmla="*/ 515 h 516"/>
              <a:gd name="T2" fmla="*/ 0 w 31"/>
              <a:gd name="T3" fmla="*/ 515 h 516"/>
              <a:gd name="T4" fmla="*/ 0 w 31"/>
              <a:gd name="T5" fmla="*/ 0 h 516"/>
              <a:gd name="T6" fmla="*/ 30 w 31"/>
              <a:gd name="T7" fmla="*/ 0 h 516"/>
              <a:gd name="T8" fmla="*/ 30 w 31"/>
              <a:gd name="T9" fmla="*/ 515 h 516"/>
            </a:gdLst>
            <a:ahLst/>
            <a:cxnLst>
              <a:cxn ang="0">
                <a:pos x="T0" y="T1"/>
              </a:cxn>
              <a:cxn ang="0">
                <a:pos x="T2" y="T3"/>
              </a:cxn>
              <a:cxn ang="0">
                <a:pos x="T4" y="T5"/>
              </a:cxn>
              <a:cxn ang="0">
                <a:pos x="T6" y="T7"/>
              </a:cxn>
              <a:cxn ang="0">
                <a:pos x="T8" y="T9"/>
              </a:cxn>
            </a:cxnLst>
            <a:rect l="0" t="0" r="r" b="b"/>
            <a:pathLst>
              <a:path w="31" h="516">
                <a:moveTo>
                  <a:pt x="30" y="515"/>
                </a:moveTo>
                <a:lnTo>
                  <a:pt x="0" y="515"/>
                </a:lnTo>
                <a:lnTo>
                  <a:pt x="0" y="0"/>
                </a:lnTo>
                <a:lnTo>
                  <a:pt x="30" y="0"/>
                </a:lnTo>
                <a:lnTo>
                  <a:pt x="30" y="515"/>
                </a:lnTo>
              </a:path>
            </a:pathLst>
          </a:custGeom>
          <a:solidFill>
            <a:schemeClr val="accent1"/>
          </a:solidFill>
          <a:ln>
            <a:noFill/>
          </a:ln>
          <a:effectLst/>
        </p:spPr>
        <p:txBody>
          <a:bodyPr wrap="none" anchor="ctr"/>
          <a:lstStyle/>
          <a:p>
            <a:endParaRPr lang="en-US" sz="2449" dirty="0">
              <a:latin typeface="Lato Light" panose="020F0502020204030203" pitchFamily="34" charset="0"/>
            </a:endParaRPr>
          </a:p>
        </p:txBody>
      </p:sp>
      <p:sp>
        <p:nvSpPr>
          <p:cNvPr id="8" name="Freeform 89">
            <a:extLst>
              <a:ext uri="{FF2B5EF4-FFF2-40B4-BE49-F238E27FC236}">
                <a16:creationId xmlns:a16="http://schemas.microsoft.com/office/drawing/2014/main" id="{C0277577-036E-A444-ACE9-C7D0D89DD410}"/>
              </a:ext>
            </a:extLst>
          </p:cNvPr>
          <p:cNvSpPr>
            <a:spLocks noChangeArrowheads="1"/>
          </p:cNvSpPr>
          <p:nvPr/>
        </p:nvSpPr>
        <p:spPr bwMode="auto">
          <a:xfrm>
            <a:off x="2804186" y="4910473"/>
            <a:ext cx="331723" cy="438862"/>
          </a:xfrm>
          <a:custGeom>
            <a:avLst/>
            <a:gdLst>
              <a:gd name="T0" fmla="*/ 709 w 710"/>
              <a:gd name="T1" fmla="*/ 354 h 940"/>
              <a:gd name="T2" fmla="*/ 709 w 710"/>
              <a:gd name="T3" fmla="*/ 354 h 940"/>
              <a:gd name="T4" fmla="*/ 355 w 710"/>
              <a:gd name="T5" fmla="*/ 0 h 940"/>
              <a:gd name="T6" fmla="*/ 355 w 710"/>
              <a:gd name="T7" fmla="*/ 0 h 940"/>
              <a:gd name="T8" fmla="*/ 0 w 710"/>
              <a:gd name="T9" fmla="*/ 354 h 940"/>
              <a:gd name="T10" fmla="*/ 0 w 710"/>
              <a:gd name="T11" fmla="*/ 354 h 940"/>
              <a:gd name="T12" fmla="*/ 206 w 710"/>
              <a:gd name="T13" fmla="*/ 676 h 940"/>
              <a:gd name="T14" fmla="*/ 355 w 710"/>
              <a:gd name="T15" fmla="*/ 939 h 940"/>
              <a:gd name="T16" fmla="*/ 504 w 710"/>
              <a:gd name="T17" fmla="*/ 676 h 940"/>
              <a:gd name="T18" fmla="*/ 504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1" y="0"/>
                  <a:pt x="355" y="0"/>
                </a:cubicBezTo>
                <a:lnTo>
                  <a:pt x="355" y="0"/>
                </a:lnTo>
                <a:cubicBezTo>
                  <a:pt x="159" y="0"/>
                  <a:pt x="0" y="158"/>
                  <a:pt x="0" y="354"/>
                </a:cubicBezTo>
                <a:lnTo>
                  <a:pt x="0" y="354"/>
                </a:lnTo>
                <a:cubicBezTo>
                  <a:pt x="0" y="497"/>
                  <a:pt x="84" y="620"/>
                  <a:pt x="206" y="676"/>
                </a:cubicBezTo>
                <a:lnTo>
                  <a:pt x="355" y="939"/>
                </a:lnTo>
                <a:lnTo>
                  <a:pt x="504" y="676"/>
                </a:lnTo>
                <a:lnTo>
                  <a:pt x="504" y="676"/>
                </a:lnTo>
                <a:cubicBezTo>
                  <a:pt x="626" y="620"/>
                  <a:pt x="709" y="497"/>
                  <a:pt x="709" y="354"/>
                </a:cubicBezTo>
              </a:path>
            </a:pathLst>
          </a:custGeom>
          <a:solidFill>
            <a:schemeClr val="bg2">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9" name="Freeform 90">
            <a:extLst>
              <a:ext uri="{FF2B5EF4-FFF2-40B4-BE49-F238E27FC236}">
                <a16:creationId xmlns:a16="http://schemas.microsoft.com/office/drawing/2014/main" id="{F106DE51-B70B-034A-B4AE-F8353F56F80F}"/>
              </a:ext>
            </a:extLst>
          </p:cNvPr>
          <p:cNvSpPr>
            <a:spLocks noChangeArrowheads="1"/>
          </p:cNvSpPr>
          <p:nvPr/>
        </p:nvSpPr>
        <p:spPr bwMode="auto">
          <a:xfrm>
            <a:off x="2962837" y="4669406"/>
            <a:ext cx="14422" cy="241066"/>
          </a:xfrm>
          <a:custGeom>
            <a:avLst/>
            <a:gdLst>
              <a:gd name="T0" fmla="*/ 31 w 32"/>
              <a:gd name="T1" fmla="*/ 515 h 516"/>
              <a:gd name="T2" fmla="*/ 0 w 32"/>
              <a:gd name="T3" fmla="*/ 515 h 516"/>
              <a:gd name="T4" fmla="*/ 0 w 32"/>
              <a:gd name="T5" fmla="*/ 0 h 516"/>
              <a:gd name="T6" fmla="*/ 31 w 32"/>
              <a:gd name="T7" fmla="*/ 0 h 516"/>
              <a:gd name="T8" fmla="*/ 31 w 32"/>
              <a:gd name="T9" fmla="*/ 515 h 516"/>
            </a:gdLst>
            <a:ahLst/>
            <a:cxnLst>
              <a:cxn ang="0">
                <a:pos x="T0" y="T1"/>
              </a:cxn>
              <a:cxn ang="0">
                <a:pos x="T2" y="T3"/>
              </a:cxn>
              <a:cxn ang="0">
                <a:pos x="T4" y="T5"/>
              </a:cxn>
              <a:cxn ang="0">
                <a:pos x="T6" y="T7"/>
              </a:cxn>
              <a:cxn ang="0">
                <a:pos x="T8" y="T9"/>
              </a:cxn>
            </a:cxnLst>
            <a:rect l="0" t="0" r="r" b="b"/>
            <a:pathLst>
              <a:path w="32" h="516">
                <a:moveTo>
                  <a:pt x="31" y="515"/>
                </a:moveTo>
                <a:lnTo>
                  <a:pt x="0" y="515"/>
                </a:lnTo>
                <a:lnTo>
                  <a:pt x="0" y="0"/>
                </a:lnTo>
                <a:lnTo>
                  <a:pt x="31" y="0"/>
                </a:lnTo>
                <a:lnTo>
                  <a:pt x="31" y="515"/>
                </a:lnTo>
              </a:path>
            </a:pathLst>
          </a:custGeom>
          <a:solidFill>
            <a:schemeClr val="accent2"/>
          </a:solidFill>
          <a:ln>
            <a:noFill/>
          </a:ln>
          <a:effectLst/>
        </p:spPr>
        <p:txBody>
          <a:bodyPr wrap="none" anchor="ctr"/>
          <a:lstStyle/>
          <a:p>
            <a:endParaRPr lang="en-US" sz="2449" dirty="0">
              <a:latin typeface="Lato Light" panose="020F0502020204030203" pitchFamily="34" charset="0"/>
            </a:endParaRPr>
          </a:p>
        </p:txBody>
      </p:sp>
      <p:sp>
        <p:nvSpPr>
          <p:cNvPr id="10" name="Freeform 91">
            <a:extLst>
              <a:ext uri="{FF2B5EF4-FFF2-40B4-BE49-F238E27FC236}">
                <a16:creationId xmlns:a16="http://schemas.microsoft.com/office/drawing/2014/main" id="{3FBC93E1-299A-2749-8690-8928D47E1DC5}"/>
              </a:ext>
            </a:extLst>
          </p:cNvPr>
          <p:cNvSpPr>
            <a:spLocks noChangeArrowheads="1"/>
          </p:cNvSpPr>
          <p:nvPr/>
        </p:nvSpPr>
        <p:spPr bwMode="auto">
          <a:xfrm>
            <a:off x="4806883" y="4123405"/>
            <a:ext cx="331723" cy="438862"/>
          </a:xfrm>
          <a:custGeom>
            <a:avLst/>
            <a:gdLst>
              <a:gd name="T0" fmla="*/ 710 w 711"/>
              <a:gd name="T1" fmla="*/ 353 h 939"/>
              <a:gd name="T2" fmla="*/ 710 w 711"/>
              <a:gd name="T3" fmla="*/ 353 h 939"/>
              <a:gd name="T4" fmla="*/ 355 w 711"/>
              <a:gd name="T5" fmla="*/ 0 h 939"/>
              <a:gd name="T6" fmla="*/ 355 w 711"/>
              <a:gd name="T7" fmla="*/ 0 h 939"/>
              <a:gd name="T8" fmla="*/ 0 w 711"/>
              <a:gd name="T9" fmla="*/ 353 h 939"/>
              <a:gd name="T10" fmla="*/ 0 w 711"/>
              <a:gd name="T11" fmla="*/ 353 h 939"/>
              <a:gd name="T12" fmla="*/ 206 w 711"/>
              <a:gd name="T13" fmla="*/ 676 h 939"/>
              <a:gd name="T14" fmla="*/ 355 w 711"/>
              <a:gd name="T15" fmla="*/ 938 h 939"/>
              <a:gd name="T16" fmla="*/ 504 w 711"/>
              <a:gd name="T17" fmla="*/ 676 h 939"/>
              <a:gd name="T18" fmla="*/ 504 w 711"/>
              <a:gd name="T19" fmla="*/ 676 h 939"/>
              <a:gd name="T20" fmla="*/ 710 w 711"/>
              <a:gd name="T21" fmla="*/ 353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1" h="939">
                <a:moveTo>
                  <a:pt x="710" y="353"/>
                </a:moveTo>
                <a:lnTo>
                  <a:pt x="710" y="353"/>
                </a:lnTo>
                <a:cubicBezTo>
                  <a:pt x="710" y="158"/>
                  <a:pt x="551" y="0"/>
                  <a:pt x="355" y="0"/>
                </a:cubicBezTo>
                <a:lnTo>
                  <a:pt x="355" y="0"/>
                </a:lnTo>
                <a:cubicBezTo>
                  <a:pt x="159" y="0"/>
                  <a:pt x="0" y="158"/>
                  <a:pt x="0" y="353"/>
                </a:cubicBezTo>
                <a:lnTo>
                  <a:pt x="0" y="353"/>
                </a:lnTo>
                <a:cubicBezTo>
                  <a:pt x="0" y="497"/>
                  <a:pt x="85" y="620"/>
                  <a:pt x="206" y="676"/>
                </a:cubicBezTo>
                <a:lnTo>
                  <a:pt x="355" y="938"/>
                </a:lnTo>
                <a:lnTo>
                  <a:pt x="504" y="676"/>
                </a:lnTo>
                <a:lnTo>
                  <a:pt x="504" y="676"/>
                </a:lnTo>
                <a:cubicBezTo>
                  <a:pt x="625" y="620"/>
                  <a:pt x="710" y="497"/>
                  <a:pt x="710" y="353"/>
                </a:cubicBezTo>
              </a:path>
            </a:pathLst>
          </a:custGeom>
          <a:solidFill>
            <a:schemeClr val="bg2">
              <a:lumMod val="50000"/>
            </a:schemeClr>
          </a:solidFill>
          <a:ln>
            <a:noFill/>
          </a:ln>
          <a:effectLst/>
        </p:spPr>
        <p:txBody>
          <a:bodyPr wrap="none" anchor="ctr"/>
          <a:lstStyle/>
          <a:p>
            <a:endParaRPr lang="en-US" sz="2449" dirty="0">
              <a:latin typeface="Lato Light" panose="020F0502020204030203" pitchFamily="34" charset="0"/>
            </a:endParaRPr>
          </a:p>
        </p:txBody>
      </p:sp>
      <p:sp>
        <p:nvSpPr>
          <p:cNvPr id="11" name="Freeform 92">
            <a:extLst>
              <a:ext uri="{FF2B5EF4-FFF2-40B4-BE49-F238E27FC236}">
                <a16:creationId xmlns:a16="http://schemas.microsoft.com/office/drawing/2014/main" id="{19831D7C-3E8B-2643-A0CD-9120FAB568DE}"/>
              </a:ext>
            </a:extLst>
          </p:cNvPr>
          <p:cNvSpPr>
            <a:spLocks noChangeArrowheads="1"/>
          </p:cNvSpPr>
          <p:nvPr/>
        </p:nvSpPr>
        <p:spPr bwMode="auto">
          <a:xfrm>
            <a:off x="4965534" y="3882338"/>
            <a:ext cx="14422" cy="241066"/>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3"/>
          </a:solidFill>
          <a:ln>
            <a:noFill/>
          </a:ln>
          <a:effectLst/>
        </p:spPr>
        <p:txBody>
          <a:bodyPr wrap="none" anchor="ctr"/>
          <a:lstStyle/>
          <a:p>
            <a:endParaRPr lang="en-US" sz="2449" dirty="0">
              <a:latin typeface="Lato Light" panose="020F0502020204030203" pitchFamily="34" charset="0"/>
            </a:endParaRPr>
          </a:p>
        </p:txBody>
      </p:sp>
      <p:sp>
        <p:nvSpPr>
          <p:cNvPr id="12" name="Freeform 93">
            <a:extLst>
              <a:ext uri="{FF2B5EF4-FFF2-40B4-BE49-F238E27FC236}">
                <a16:creationId xmlns:a16="http://schemas.microsoft.com/office/drawing/2014/main" id="{45DC63A7-426D-C940-A038-6CE49B901C65}"/>
              </a:ext>
            </a:extLst>
          </p:cNvPr>
          <p:cNvSpPr>
            <a:spLocks noChangeArrowheads="1"/>
          </p:cNvSpPr>
          <p:nvPr/>
        </p:nvSpPr>
        <p:spPr bwMode="auto">
          <a:xfrm>
            <a:off x="6811642" y="4310899"/>
            <a:ext cx="331722" cy="438863"/>
          </a:xfrm>
          <a:custGeom>
            <a:avLst/>
            <a:gdLst>
              <a:gd name="T0" fmla="*/ 709 w 710"/>
              <a:gd name="T1" fmla="*/ 354 h 940"/>
              <a:gd name="T2" fmla="*/ 709 w 710"/>
              <a:gd name="T3" fmla="*/ 354 h 940"/>
              <a:gd name="T4" fmla="*/ 354 w 710"/>
              <a:gd name="T5" fmla="*/ 0 h 940"/>
              <a:gd name="T6" fmla="*/ 354 w 710"/>
              <a:gd name="T7" fmla="*/ 0 h 940"/>
              <a:gd name="T8" fmla="*/ 0 w 710"/>
              <a:gd name="T9" fmla="*/ 354 h 940"/>
              <a:gd name="T10" fmla="*/ 0 w 710"/>
              <a:gd name="T11" fmla="*/ 354 h 940"/>
              <a:gd name="T12" fmla="*/ 205 w 710"/>
              <a:gd name="T13" fmla="*/ 676 h 940"/>
              <a:gd name="T14" fmla="*/ 354 w 710"/>
              <a:gd name="T15" fmla="*/ 939 h 940"/>
              <a:gd name="T16" fmla="*/ 503 w 710"/>
              <a:gd name="T17" fmla="*/ 676 h 940"/>
              <a:gd name="T18" fmla="*/ 503 w 710"/>
              <a:gd name="T19" fmla="*/ 676 h 940"/>
              <a:gd name="T20" fmla="*/ 709 w 710"/>
              <a:gd name="T21" fmla="*/ 354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940">
                <a:moveTo>
                  <a:pt x="709" y="354"/>
                </a:moveTo>
                <a:lnTo>
                  <a:pt x="709" y="354"/>
                </a:lnTo>
                <a:cubicBezTo>
                  <a:pt x="709" y="158"/>
                  <a:pt x="550" y="0"/>
                  <a:pt x="354" y="0"/>
                </a:cubicBezTo>
                <a:lnTo>
                  <a:pt x="354" y="0"/>
                </a:lnTo>
                <a:cubicBezTo>
                  <a:pt x="158" y="0"/>
                  <a:pt x="0" y="158"/>
                  <a:pt x="0" y="354"/>
                </a:cubicBezTo>
                <a:lnTo>
                  <a:pt x="0" y="354"/>
                </a:lnTo>
                <a:cubicBezTo>
                  <a:pt x="0" y="497"/>
                  <a:pt x="83" y="620"/>
                  <a:pt x="205" y="676"/>
                </a:cubicBezTo>
                <a:lnTo>
                  <a:pt x="354" y="939"/>
                </a:lnTo>
                <a:lnTo>
                  <a:pt x="503" y="676"/>
                </a:lnTo>
                <a:lnTo>
                  <a:pt x="503" y="676"/>
                </a:lnTo>
                <a:cubicBezTo>
                  <a:pt x="625" y="620"/>
                  <a:pt x="709" y="497"/>
                  <a:pt x="709" y="354"/>
                </a:cubicBezTo>
              </a:path>
            </a:pathLst>
          </a:custGeom>
          <a:solidFill>
            <a:schemeClr val="accent3">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13" name="Freeform 94">
            <a:extLst>
              <a:ext uri="{FF2B5EF4-FFF2-40B4-BE49-F238E27FC236}">
                <a16:creationId xmlns:a16="http://schemas.microsoft.com/office/drawing/2014/main" id="{B137B58B-C7B7-D749-AC9F-C618E8BBE509}"/>
              </a:ext>
            </a:extLst>
          </p:cNvPr>
          <p:cNvSpPr>
            <a:spLocks noChangeArrowheads="1"/>
          </p:cNvSpPr>
          <p:nvPr/>
        </p:nvSpPr>
        <p:spPr bwMode="auto">
          <a:xfrm>
            <a:off x="6970291" y="4069835"/>
            <a:ext cx="14423" cy="241065"/>
          </a:xfrm>
          <a:custGeom>
            <a:avLst/>
            <a:gdLst>
              <a:gd name="T0" fmla="*/ 30 w 31"/>
              <a:gd name="T1" fmla="*/ 516 h 517"/>
              <a:gd name="T2" fmla="*/ 0 w 31"/>
              <a:gd name="T3" fmla="*/ 516 h 517"/>
              <a:gd name="T4" fmla="*/ 0 w 31"/>
              <a:gd name="T5" fmla="*/ 0 h 517"/>
              <a:gd name="T6" fmla="*/ 30 w 31"/>
              <a:gd name="T7" fmla="*/ 0 h 517"/>
              <a:gd name="T8" fmla="*/ 30 w 31"/>
              <a:gd name="T9" fmla="*/ 516 h 517"/>
            </a:gdLst>
            <a:ahLst/>
            <a:cxnLst>
              <a:cxn ang="0">
                <a:pos x="T0" y="T1"/>
              </a:cxn>
              <a:cxn ang="0">
                <a:pos x="T2" y="T3"/>
              </a:cxn>
              <a:cxn ang="0">
                <a:pos x="T4" y="T5"/>
              </a:cxn>
              <a:cxn ang="0">
                <a:pos x="T6" y="T7"/>
              </a:cxn>
              <a:cxn ang="0">
                <a:pos x="T8" y="T9"/>
              </a:cxn>
            </a:cxnLst>
            <a:rect l="0" t="0" r="r" b="b"/>
            <a:pathLst>
              <a:path w="31" h="517">
                <a:moveTo>
                  <a:pt x="30" y="516"/>
                </a:moveTo>
                <a:lnTo>
                  <a:pt x="0" y="516"/>
                </a:lnTo>
                <a:lnTo>
                  <a:pt x="0" y="0"/>
                </a:lnTo>
                <a:lnTo>
                  <a:pt x="30" y="0"/>
                </a:lnTo>
                <a:lnTo>
                  <a:pt x="30" y="516"/>
                </a:lnTo>
              </a:path>
            </a:pathLst>
          </a:custGeom>
          <a:solidFill>
            <a:schemeClr val="accent4"/>
          </a:solidFill>
          <a:ln>
            <a:noFill/>
          </a:ln>
          <a:effectLst/>
        </p:spPr>
        <p:txBody>
          <a:bodyPr wrap="none" anchor="ctr"/>
          <a:lstStyle/>
          <a:p>
            <a:endParaRPr lang="en-US" sz="2449" dirty="0">
              <a:latin typeface="Lato Light" panose="020F0502020204030203" pitchFamily="34" charset="0"/>
            </a:endParaRPr>
          </a:p>
        </p:txBody>
      </p:sp>
      <p:sp>
        <p:nvSpPr>
          <p:cNvPr id="14" name="Freeform 96">
            <a:extLst>
              <a:ext uri="{FF2B5EF4-FFF2-40B4-BE49-F238E27FC236}">
                <a16:creationId xmlns:a16="http://schemas.microsoft.com/office/drawing/2014/main" id="{9467BADE-C215-7649-A54B-3F6ACE97EFA5}"/>
              </a:ext>
            </a:extLst>
          </p:cNvPr>
          <p:cNvSpPr>
            <a:spLocks noChangeArrowheads="1"/>
          </p:cNvSpPr>
          <p:nvPr/>
        </p:nvSpPr>
        <p:spPr bwMode="auto">
          <a:xfrm>
            <a:off x="867424" y="1678260"/>
            <a:ext cx="1586082" cy="2057792"/>
          </a:xfrm>
          <a:custGeom>
            <a:avLst/>
            <a:gdLst>
              <a:gd name="T0" fmla="*/ 2922 w 3133"/>
              <a:gd name="T1" fmla="*/ 0 h 3616"/>
              <a:gd name="T2" fmla="*/ 210 w 3133"/>
              <a:gd name="T3" fmla="*/ 0 h 3616"/>
              <a:gd name="T4" fmla="*/ 210 w 3133"/>
              <a:gd name="T5" fmla="*/ 0 h 3616"/>
              <a:gd name="T6" fmla="*/ 0 w 3133"/>
              <a:gd name="T7" fmla="*/ 210 h 3616"/>
              <a:gd name="T8" fmla="*/ 0 w 3133"/>
              <a:gd name="T9" fmla="*/ 2969 h 3616"/>
              <a:gd name="T10" fmla="*/ 0 w 3133"/>
              <a:gd name="T11" fmla="*/ 3131 h 3616"/>
              <a:gd name="T12" fmla="*/ 0 w 3133"/>
              <a:gd name="T13" fmla="*/ 3334 h 3616"/>
              <a:gd name="T14" fmla="*/ 0 w 3133"/>
              <a:gd name="T15" fmla="*/ 3334 h 3616"/>
              <a:gd name="T16" fmla="*/ 358 w 3133"/>
              <a:gd name="T17" fmla="*/ 3482 h 3616"/>
              <a:gd name="T18" fmla="*/ 647 w 3133"/>
              <a:gd name="T19" fmla="*/ 3193 h 3616"/>
              <a:gd name="T20" fmla="*/ 647 w 3133"/>
              <a:gd name="T21" fmla="*/ 3193 h 3616"/>
              <a:gd name="T22" fmla="*/ 796 w 3133"/>
              <a:gd name="T23" fmla="*/ 3131 h 3616"/>
              <a:gd name="T24" fmla="*/ 2922 w 3133"/>
              <a:gd name="T25" fmla="*/ 3131 h 3616"/>
              <a:gd name="T26" fmla="*/ 2922 w 3133"/>
              <a:gd name="T27" fmla="*/ 3131 h 3616"/>
              <a:gd name="T28" fmla="*/ 3132 w 3133"/>
              <a:gd name="T29" fmla="*/ 2921 h 3616"/>
              <a:gd name="T30" fmla="*/ 3132 w 3133"/>
              <a:gd name="T31" fmla="*/ 210 h 3616"/>
              <a:gd name="T32" fmla="*/ 3132 w 3133"/>
              <a:gd name="T33" fmla="*/ 210 h 3616"/>
              <a:gd name="T34" fmla="*/ 2922 w 3133"/>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6">
                <a:moveTo>
                  <a:pt x="2922" y="0"/>
                </a:moveTo>
                <a:lnTo>
                  <a:pt x="210" y="0"/>
                </a:lnTo>
                <a:lnTo>
                  <a:pt x="210" y="0"/>
                </a:lnTo>
                <a:cubicBezTo>
                  <a:pt x="93" y="0"/>
                  <a:pt x="0" y="94"/>
                  <a:pt x="0" y="210"/>
                </a:cubicBezTo>
                <a:lnTo>
                  <a:pt x="0" y="2969"/>
                </a:lnTo>
                <a:lnTo>
                  <a:pt x="0" y="3131"/>
                </a:lnTo>
                <a:lnTo>
                  <a:pt x="0" y="3334"/>
                </a:lnTo>
                <a:lnTo>
                  <a:pt x="0" y="3334"/>
                </a:lnTo>
                <a:cubicBezTo>
                  <a:pt x="0" y="3521"/>
                  <a:pt x="226" y="3615"/>
                  <a:pt x="358" y="3482"/>
                </a:cubicBezTo>
                <a:lnTo>
                  <a:pt x="647" y="3193"/>
                </a:lnTo>
                <a:lnTo>
                  <a:pt x="647" y="3193"/>
                </a:lnTo>
                <a:cubicBezTo>
                  <a:pt x="687" y="3154"/>
                  <a:pt x="740" y="3131"/>
                  <a:pt x="796" y="3131"/>
                </a:cubicBezTo>
                <a:lnTo>
                  <a:pt x="2922" y="3131"/>
                </a:lnTo>
                <a:lnTo>
                  <a:pt x="2922" y="3131"/>
                </a:lnTo>
                <a:cubicBezTo>
                  <a:pt x="3038" y="3131"/>
                  <a:pt x="3132" y="3038"/>
                  <a:pt x="3132" y="2921"/>
                </a:cubicBezTo>
                <a:lnTo>
                  <a:pt x="3132" y="210"/>
                </a:lnTo>
                <a:lnTo>
                  <a:pt x="3132" y="210"/>
                </a:lnTo>
                <a:cubicBezTo>
                  <a:pt x="3132" y="94"/>
                  <a:pt x="3038" y="0"/>
                  <a:pt x="2922" y="0"/>
                </a:cubicBezTo>
              </a:path>
            </a:pathLst>
          </a:custGeom>
          <a:solidFill>
            <a:schemeClr val="accent1">
              <a:lumMod val="90000"/>
              <a:lumOff val="10000"/>
            </a:schemeClr>
          </a:solidFill>
          <a:ln>
            <a:noFill/>
          </a:ln>
          <a:effectLst/>
        </p:spPr>
        <p:txBody>
          <a:bodyPr wrap="none" anchor="ctr"/>
          <a:lstStyle/>
          <a:p>
            <a:endParaRPr lang="en-US" sz="2449" dirty="0">
              <a:latin typeface="Lato Light" panose="020F0502020204030203" pitchFamily="34" charset="0"/>
            </a:endParaRPr>
          </a:p>
        </p:txBody>
      </p:sp>
      <p:sp>
        <p:nvSpPr>
          <p:cNvPr id="15" name="Freeform 169">
            <a:extLst>
              <a:ext uri="{FF2B5EF4-FFF2-40B4-BE49-F238E27FC236}">
                <a16:creationId xmlns:a16="http://schemas.microsoft.com/office/drawing/2014/main" id="{B61ACC66-EFC5-C248-B129-BE5AC2AC1B50}"/>
              </a:ext>
            </a:extLst>
          </p:cNvPr>
          <p:cNvSpPr>
            <a:spLocks noChangeArrowheads="1"/>
          </p:cNvSpPr>
          <p:nvPr/>
        </p:nvSpPr>
        <p:spPr bwMode="auto">
          <a:xfrm>
            <a:off x="2872180" y="3012855"/>
            <a:ext cx="1464935" cy="1689518"/>
          </a:xfrm>
          <a:custGeom>
            <a:avLst/>
            <a:gdLst>
              <a:gd name="T0" fmla="*/ 2923 w 3134"/>
              <a:gd name="T1" fmla="*/ 0 h 3616"/>
              <a:gd name="T2" fmla="*/ 211 w 3134"/>
              <a:gd name="T3" fmla="*/ 0 h 3616"/>
              <a:gd name="T4" fmla="*/ 211 w 3134"/>
              <a:gd name="T5" fmla="*/ 0 h 3616"/>
              <a:gd name="T6" fmla="*/ 0 w 3134"/>
              <a:gd name="T7" fmla="*/ 210 h 3616"/>
              <a:gd name="T8" fmla="*/ 0 w 3134"/>
              <a:gd name="T9" fmla="*/ 2969 h 3616"/>
              <a:gd name="T10" fmla="*/ 0 w 3134"/>
              <a:gd name="T11" fmla="*/ 3132 h 3616"/>
              <a:gd name="T12" fmla="*/ 0 w 3134"/>
              <a:gd name="T13" fmla="*/ 3334 h 3616"/>
              <a:gd name="T14" fmla="*/ 0 w 3134"/>
              <a:gd name="T15" fmla="*/ 3334 h 3616"/>
              <a:gd name="T16" fmla="*/ 359 w 3134"/>
              <a:gd name="T17" fmla="*/ 3483 h 3616"/>
              <a:gd name="T18" fmla="*/ 649 w 3134"/>
              <a:gd name="T19" fmla="*/ 3193 h 3616"/>
              <a:gd name="T20" fmla="*/ 649 w 3134"/>
              <a:gd name="T21" fmla="*/ 3193 h 3616"/>
              <a:gd name="T22" fmla="*/ 797 w 3134"/>
              <a:gd name="T23" fmla="*/ 3132 h 3616"/>
              <a:gd name="T24" fmla="*/ 2923 w 3134"/>
              <a:gd name="T25" fmla="*/ 3132 h 3616"/>
              <a:gd name="T26" fmla="*/ 2923 w 3134"/>
              <a:gd name="T27" fmla="*/ 3132 h 3616"/>
              <a:gd name="T28" fmla="*/ 3133 w 3134"/>
              <a:gd name="T29" fmla="*/ 2921 h 3616"/>
              <a:gd name="T30" fmla="*/ 3133 w 3134"/>
              <a:gd name="T31" fmla="*/ 210 h 3616"/>
              <a:gd name="T32" fmla="*/ 3133 w 3134"/>
              <a:gd name="T33" fmla="*/ 210 h 3616"/>
              <a:gd name="T34" fmla="*/ 2923 w 3134"/>
              <a:gd name="T35" fmla="*/ 0 h 3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4" h="3616">
                <a:moveTo>
                  <a:pt x="2923" y="0"/>
                </a:moveTo>
                <a:lnTo>
                  <a:pt x="211" y="0"/>
                </a:lnTo>
                <a:lnTo>
                  <a:pt x="211" y="0"/>
                </a:lnTo>
                <a:cubicBezTo>
                  <a:pt x="95" y="0"/>
                  <a:pt x="0" y="94"/>
                  <a:pt x="0" y="210"/>
                </a:cubicBezTo>
                <a:lnTo>
                  <a:pt x="0" y="2969"/>
                </a:lnTo>
                <a:lnTo>
                  <a:pt x="0" y="3132"/>
                </a:lnTo>
                <a:lnTo>
                  <a:pt x="0" y="3334"/>
                </a:lnTo>
                <a:lnTo>
                  <a:pt x="0" y="3334"/>
                </a:lnTo>
                <a:cubicBezTo>
                  <a:pt x="0" y="3521"/>
                  <a:pt x="227" y="3615"/>
                  <a:pt x="359" y="3483"/>
                </a:cubicBezTo>
                <a:lnTo>
                  <a:pt x="649" y="3193"/>
                </a:lnTo>
                <a:lnTo>
                  <a:pt x="649" y="3193"/>
                </a:lnTo>
                <a:cubicBezTo>
                  <a:pt x="688" y="3154"/>
                  <a:pt x="742" y="3132"/>
                  <a:pt x="797" y="3132"/>
                </a:cubicBezTo>
                <a:lnTo>
                  <a:pt x="2923" y="3132"/>
                </a:lnTo>
                <a:lnTo>
                  <a:pt x="2923" y="3132"/>
                </a:lnTo>
                <a:cubicBezTo>
                  <a:pt x="3039" y="3132"/>
                  <a:pt x="3133" y="3038"/>
                  <a:pt x="3133" y="2921"/>
                </a:cubicBezTo>
                <a:lnTo>
                  <a:pt x="3133" y="210"/>
                </a:lnTo>
                <a:lnTo>
                  <a:pt x="3133" y="210"/>
                </a:lnTo>
                <a:cubicBezTo>
                  <a:pt x="3133" y="94"/>
                  <a:pt x="3039" y="0"/>
                  <a:pt x="2923" y="0"/>
                </a:cubicBezTo>
              </a:path>
            </a:pathLst>
          </a:custGeom>
          <a:solidFill>
            <a:schemeClr val="bg2">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16" name="Freeform 241">
            <a:extLst>
              <a:ext uri="{FF2B5EF4-FFF2-40B4-BE49-F238E27FC236}">
                <a16:creationId xmlns:a16="http://schemas.microsoft.com/office/drawing/2014/main" id="{48531ED3-6F90-8441-9057-F8C1F74E1F0F}"/>
              </a:ext>
            </a:extLst>
          </p:cNvPr>
          <p:cNvSpPr>
            <a:spLocks noChangeArrowheads="1"/>
          </p:cNvSpPr>
          <p:nvPr/>
        </p:nvSpPr>
        <p:spPr bwMode="auto">
          <a:xfrm>
            <a:off x="4894196" y="2273604"/>
            <a:ext cx="1462875" cy="1689518"/>
          </a:xfrm>
          <a:custGeom>
            <a:avLst/>
            <a:gdLst>
              <a:gd name="T0" fmla="*/ 2922 w 3133"/>
              <a:gd name="T1" fmla="*/ 0 h 3615"/>
              <a:gd name="T2" fmla="*/ 210 w 3133"/>
              <a:gd name="T3" fmla="*/ 0 h 3615"/>
              <a:gd name="T4" fmla="*/ 210 w 3133"/>
              <a:gd name="T5" fmla="*/ 0 h 3615"/>
              <a:gd name="T6" fmla="*/ 0 w 3133"/>
              <a:gd name="T7" fmla="*/ 209 h 3615"/>
              <a:gd name="T8" fmla="*/ 0 w 3133"/>
              <a:gd name="T9" fmla="*/ 2968 h 3615"/>
              <a:gd name="T10" fmla="*/ 0 w 3133"/>
              <a:gd name="T11" fmla="*/ 3131 h 3615"/>
              <a:gd name="T12" fmla="*/ 0 w 3133"/>
              <a:gd name="T13" fmla="*/ 3333 h 3615"/>
              <a:gd name="T14" fmla="*/ 0 w 3133"/>
              <a:gd name="T15" fmla="*/ 3333 h 3615"/>
              <a:gd name="T16" fmla="*/ 358 w 3133"/>
              <a:gd name="T17" fmla="*/ 3482 h 3615"/>
              <a:gd name="T18" fmla="*/ 647 w 3133"/>
              <a:gd name="T19" fmla="*/ 3192 h 3615"/>
              <a:gd name="T20" fmla="*/ 647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09 h 3615"/>
              <a:gd name="T32" fmla="*/ 3132 w 3133"/>
              <a:gd name="T33" fmla="*/ 209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09"/>
                </a:cubicBezTo>
                <a:lnTo>
                  <a:pt x="0" y="2968"/>
                </a:lnTo>
                <a:lnTo>
                  <a:pt x="0" y="3131"/>
                </a:lnTo>
                <a:lnTo>
                  <a:pt x="0" y="3333"/>
                </a:lnTo>
                <a:lnTo>
                  <a:pt x="0" y="3333"/>
                </a:lnTo>
                <a:cubicBezTo>
                  <a:pt x="0" y="3521"/>
                  <a:pt x="226" y="3614"/>
                  <a:pt x="358" y="3482"/>
                </a:cubicBezTo>
                <a:lnTo>
                  <a:pt x="647" y="3192"/>
                </a:lnTo>
                <a:lnTo>
                  <a:pt x="647" y="3192"/>
                </a:lnTo>
                <a:cubicBezTo>
                  <a:pt x="687" y="3153"/>
                  <a:pt x="740" y="3131"/>
                  <a:pt x="796" y="3131"/>
                </a:cubicBezTo>
                <a:lnTo>
                  <a:pt x="2922" y="3131"/>
                </a:lnTo>
                <a:lnTo>
                  <a:pt x="2922" y="3131"/>
                </a:lnTo>
                <a:cubicBezTo>
                  <a:pt x="3038" y="3131"/>
                  <a:pt x="3132" y="3037"/>
                  <a:pt x="3132" y="2921"/>
                </a:cubicBezTo>
                <a:lnTo>
                  <a:pt x="3132" y="209"/>
                </a:lnTo>
                <a:lnTo>
                  <a:pt x="3132" y="209"/>
                </a:lnTo>
                <a:cubicBezTo>
                  <a:pt x="3132" y="94"/>
                  <a:pt x="3038" y="0"/>
                  <a:pt x="2922" y="0"/>
                </a:cubicBezTo>
              </a:path>
            </a:pathLst>
          </a:custGeom>
          <a:solidFill>
            <a:schemeClr val="bg2">
              <a:lumMod val="50000"/>
            </a:schemeClr>
          </a:solidFill>
          <a:ln>
            <a:noFill/>
          </a:ln>
          <a:effectLst/>
        </p:spPr>
        <p:txBody>
          <a:bodyPr wrap="none" anchor="ctr"/>
          <a:lstStyle/>
          <a:p>
            <a:endParaRPr lang="en-US" sz="2449" dirty="0">
              <a:latin typeface="Lato Light" panose="020F0502020204030203" pitchFamily="34" charset="0"/>
            </a:endParaRPr>
          </a:p>
        </p:txBody>
      </p:sp>
      <p:sp>
        <p:nvSpPr>
          <p:cNvPr id="17" name="Freeform 316">
            <a:extLst>
              <a:ext uri="{FF2B5EF4-FFF2-40B4-BE49-F238E27FC236}">
                <a16:creationId xmlns:a16="http://schemas.microsoft.com/office/drawing/2014/main" id="{55E79615-A5CA-A549-9764-7C7720D710F4}"/>
              </a:ext>
            </a:extLst>
          </p:cNvPr>
          <p:cNvSpPr>
            <a:spLocks noChangeArrowheads="1"/>
          </p:cNvSpPr>
          <p:nvPr/>
        </p:nvSpPr>
        <p:spPr bwMode="auto">
          <a:xfrm>
            <a:off x="6879635" y="2145982"/>
            <a:ext cx="1462875" cy="1956819"/>
          </a:xfrm>
          <a:custGeom>
            <a:avLst/>
            <a:gdLst>
              <a:gd name="T0" fmla="*/ 2922 w 3133"/>
              <a:gd name="T1" fmla="*/ 0 h 3615"/>
              <a:gd name="T2" fmla="*/ 210 w 3133"/>
              <a:gd name="T3" fmla="*/ 0 h 3615"/>
              <a:gd name="T4" fmla="*/ 210 w 3133"/>
              <a:gd name="T5" fmla="*/ 0 h 3615"/>
              <a:gd name="T6" fmla="*/ 0 w 3133"/>
              <a:gd name="T7" fmla="*/ 210 h 3615"/>
              <a:gd name="T8" fmla="*/ 0 w 3133"/>
              <a:gd name="T9" fmla="*/ 2968 h 3615"/>
              <a:gd name="T10" fmla="*/ 0 w 3133"/>
              <a:gd name="T11" fmla="*/ 3131 h 3615"/>
              <a:gd name="T12" fmla="*/ 0 w 3133"/>
              <a:gd name="T13" fmla="*/ 3334 h 3615"/>
              <a:gd name="T14" fmla="*/ 0 w 3133"/>
              <a:gd name="T15" fmla="*/ 3334 h 3615"/>
              <a:gd name="T16" fmla="*/ 359 w 3133"/>
              <a:gd name="T17" fmla="*/ 3482 h 3615"/>
              <a:gd name="T18" fmla="*/ 648 w 3133"/>
              <a:gd name="T19" fmla="*/ 3192 h 3615"/>
              <a:gd name="T20" fmla="*/ 648 w 3133"/>
              <a:gd name="T21" fmla="*/ 3192 h 3615"/>
              <a:gd name="T22" fmla="*/ 796 w 3133"/>
              <a:gd name="T23" fmla="*/ 3131 h 3615"/>
              <a:gd name="T24" fmla="*/ 2922 w 3133"/>
              <a:gd name="T25" fmla="*/ 3131 h 3615"/>
              <a:gd name="T26" fmla="*/ 2922 w 3133"/>
              <a:gd name="T27" fmla="*/ 3131 h 3615"/>
              <a:gd name="T28" fmla="*/ 3132 w 3133"/>
              <a:gd name="T29" fmla="*/ 2921 h 3615"/>
              <a:gd name="T30" fmla="*/ 3132 w 3133"/>
              <a:gd name="T31" fmla="*/ 210 h 3615"/>
              <a:gd name="T32" fmla="*/ 3132 w 3133"/>
              <a:gd name="T33" fmla="*/ 210 h 3615"/>
              <a:gd name="T34" fmla="*/ 2922 w 3133"/>
              <a:gd name="T35" fmla="*/ 0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3" h="3615">
                <a:moveTo>
                  <a:pt x="2922" y="0"/>
                </a:moveTo>
                <a:lnTo>
                  <a:pt x="210" y="0"/>
                </a:lnTo>
                <a:lnTo>
                  <a:pt x="210" y="0"/>
                </a:lnTo>
                <a:cubicBezTo>
                  <a:pt x="94" y="0"/>
                  <a:pt x="0" y="94"/>
                  <a:pt x="0" y="210"/>
                </a:cubicBezTo>
                <a:lnTo>
                  <a:pt x="0" y="2968"/>
                </a:lnTo>
                <a:lnTo>
                  <a:pt x="0" y="3131"/>
                </a:lnTo>
                <a:lnTo>
                  <a:pt x="0" y="3334"/>
                </a:lnTo>
                <a:lnTo>
                  <a:pt x="0" y="3334"/>
                </a:lnTo>
                <a:cubicBezTo>
                  <a:pt x="0" y="3521"/>
                  <a:pt x="226" y="3614"/>
                  <a:pt x="359" y="3482"/>
                </a:cubicBezTo>
                <a:lnTo>
                  <a:pt x="648" y="3192"/>
                </a:lnTo>
                <a:lnTo>
                  <a:pt x="648" y="3192"/>
                </a:lnTo>
                <a:cubicBezTo>
                  <a:pt x="688" y="3153"/>
                  <a:pt x="741" y="3131"/>
                  <a:pt x="796" y="3131"/>
                </a:cubicBezTo>
                <a:lnTo>
                  <a:pt x="2922" y="3131"/>
                </a:lnTo>
                <a:lnTo>
                  <a:pt x="2922" y="3131"/>
                </a:lnTo>
                <a:cubicBezTo>
                  <a:pt x="3038" y="3131"/>
                  <a:pt x="3132" y="3037"/>
                  <a:pt x="3132" y="2921"/>
                </a:cubicBezTo>
                <a:lnTo>
                  <a:pt x="3132" y="210"/>
                </a:lnTo>
                <a:lnTo>
                  <a:pt x="3132" y="210"/>
                </a:lnTo>
                <a:cubicBezTo>
                  <a:pt x="3132" y="94"/>
                  <a:pt x="3038" y="0"/>
                  <a:pt x="2922" y="0"/>
                </a:cubicBezTo>
              </a:path>
            </a:pathLst>
          </a:custGeom>
          <a:solidFill>
            <a:schemeClr val="accent3">
              <a:lumMod val="75000"/>
            </a:schemeClr>
          </a:solidFill>
          <a:ln>
            <a:noFill/>
          </a:ln>
          <a:effectLst/>
        </p:spPr>
        <p:txBody>
          <a:bodyPr wrap="none" anchor="ctr"/>
          <a:lstStyle/>
          <a:p>
            <a:endParaRPr lang="en-US" sz="2449" dirty="0">
              <a:latin typeface="Lato Light" panose="020F0502020204030203" pitchFamily="34" charset="0"/>
            </a:endParaRPr>
          </a:p>
        </p:txBody>
      </p:sp>
      <p:sp>
        <p:nvSpPr>
          <p:cNvPr id="30" name="Subtitle 2">
            <a:extLst>
              <a:ext uri="{FF2B5EF4-FFF2-40B4-BE49-F238E27FC236}">
                <a16:creationId xmlns:a16="http://schemas.microsoft.com/office/drawing/2014/main" id="{FE2BD79D-39A1-3443-83C8-153A672147CF}"/>
              </a:ext>
            </a:extLst>
          </p:cNvPr>
          <p:cNvSpPr txBox="1">
            <a:spLocks/>
          </p:cNvSpPr>
          <p:nvPr/>
        </p:nvSpPr>
        <p:spPr>
          <a:xfrm>
            <a:off x="1052234" y="2123649"/>
            <a:ext cx="1216461" cy="1352814"/>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uk-UA" sz="9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Практичний посібник </a:t>
            </a:r>
            <a:r>
              <a:rPr lang="en-US" sz="9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IFC</a:t>
            </a:r>
            <a:r>
              <a:rPr lang="uk-UA" sz="9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 щодо кодексів найкращої практики </a:t>
            </a:r>
            <a:r>
              <a:rPr lang="uk-UA"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сприяв розробці </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145 </a:t>
            </a:r>
            <a:r>
              <a:rPr lang="uk-UA"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законів</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 </a:t>
            </a:r>
            <a:r>
              <a:rPr lang="uk-UA"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кодексів і </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 </a:t>
            </a:r>
            <a:r>
              <a:rPr lang="uk-UA"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нормативних положень</a:t>
            </a:r>
            <a:r>
              <a:rPr lang="en-US" sz="9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a:t>
            </a:r>
          </a:p>
        </p:txBody>
      </p:sp>
      <p:sp>
        <p:nvSpPr>
          <p:cNvPr id="31" name="TextBox 30">
            <a:extLst>
              <a:ext uri="{FF2B5EF4-FFF2-40B4-BE49-F238E27FC236}">
                <a16:creationId xmlns:a16="http://schemas.microsoft.com/office/drawing/2014/main" id="{B1F93518-6617-6F4F-B82B-536A50F6B533}"/>
              </a:ext>
            </a:extLst>
          </p:cNvPr>
          <p:cNvSpPr txBox="1"/>
          <p:nvPr/>
        </p:nvSpPr>
        <p:spPr>
          <a:xfrm>
            <a:off x="1258360" y="1832229"/>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2008</a:t>
            </a:r>
          </a:p>
        </p:txBody>
      </p:sp>
      <p:sp>
        <p:nvSpPr>
          <p:cNvPr id="34" name="Subtitle 2">
            <a:extLst>
              <a:ext uri="{FF2B5EF4-FFF2-40B4-BE49-F238E27FC236}">
                <a16:creationId xmlns:a16="http://schemas.microsoft.com/office/drawing/2014/main" id="{922E9D4B-B75B-7146-94D1-50845D4B6455}"/>
              </a:ext>
            </a:extLst>
          </p:cNvPr>
          <p:cNvSpPr txBox="1">
            <a:spLocks/>
          </p:cNvSpPr>
          <p:nvPr/>
        </p:nvSpPr>
        <p:spPr>
          <a:xfrm>
            <a:off x="3081925" y="3412732"/>
            <a:ext cx="1216461" cy="1019390"/>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uk-UA" sz="900" dirty="0">
                <a:solidFill>
                  <a:srgbClr val="FF0000"/>
                </a:solidFill>
                <a:latin typeface="Lato Light" panose="020F0502020204030203"/>
                <a:ea typeface="ＭＳ Ｐゴシック" charset="0"/>
                <a:cs typeface="ＭＳ Ｐゴシック" charset="0"/>
              </a:rPr>
              <a:t>Посібник </a:t>
            </a:r>
            <a:r>
              <a:rPr lang="en-US" sz="900" dirty="0">
                <a:solidFill>
                  <a:srgbClr val="FF0000"/>
                </a:solidFill>
                <a:latin typeface="Lato Light" panose="020F0502020204030203"/>
                <a:ea typeface="ＭＳ Ｐゴシック" charset="0"/>
                <a:cs typeface="ＭＳ Ｐゴシック" charset="0"/>
              </a:rPr>
              <a:t>IFC </a:t>
            </a:r>
            <a:r>
              <a:rPr lang="uk-UA" sz="900" dirty="0">
                <a:solidFill>
                  <a:srgbClr val="FF0000"/>
                </a:solidFill>
                <a:latin typeface="Lato Light" panose="020F0502020204030203"/>
                <a:ea typeface="ＭＳ Ｐゴシック" charset="0"/>
                <a:cs typeface="ＭＳ Ｐゴシック" charset="0"/>
              </a:rPr>
              <a:t>щодо карток оцінки </a:t>
            </a:r>
            <a:r>
              <a:rPr lang="uk-UA" sz="900" dirty="0">
                <a:solidFill>
                  <a:schemeClr val="bg1"/>
                </a:solidFill>
                <a:latin typeface="Lato Light" panose="020F0502020204030203"/>
                <a:ea typeface="ＭＳ Ｐゴシック" charset="0"/>
                <a:cs typeface="ＭＳ Ｐゴシック" charset="0"/>
              </a:rPr>
              <a:t>було використано для розробки </a:t>
            </a:r>
            <a:r>
              <a:rPr lang="en-US" sz="900" dirty="0">
                <a:solidFill>
                  <a:schemeClr val="bg1"/>
                </a:solidFill>
                <a:latin typeface="Lato Light" panose="020F0502020204030203"/>
                <a:ea typeface="ＭＳ Ｐゴシック" charset="0"/>
                <a:cs typeface="ＭＳ Ｐゴシック" charset="0"/>
              </a:rPr>
              <a:t>25 </a:t>
            </a:r>
            <a:r>
              <a:rPr lang="uk-UA" sz="900" dirty="0">
                <a:solidFill>
                  <a:schemeClr val="bg1"/>
                </a:solidFill>
                <a:latin typeface="Lato Light" panose="020F0502020204030203"/>
                <a:ea typeface="ＭＳ Ｐゴシック" charset="0"/>
                <a:cs typeface="ＭＳ Ｐゴシック" charset="0"/>
              </a:rPr>
              <a:t>карток оцінки та індексів КУ</a:t>
            </a:r>
            <a:r>
              <a:rPr lang="en-US" sz="900" dirty="0">
                <a:solidFill>
                  <a:schemeClr val="bg1"/>
                </a:solidFill>
                <a:latin typeface="Lato Light" panose="020F0502020204030203"/>
                <a:ea typeface="ＭＳ Ｐゴシック" charset="0"/>
                <a:cs typeface="ＭＳ Ｐゴシック" charset="0"/>
              </a:rPr>
              <a:t>/ESG </a:t>
            </a:r>
            <a:r>
              <a:rPr lang="uk-UA" sz="900" dirty="0">
                <a:solidFill>
                  <a:schemeClr val="bg1"/>
                </a:solidFill>
                <a:latin typeface="Lato Light" panose="020F0502020204030203"/>
                <a:ea typeface="ＭＳ Ｐゴシック" charset="0"/>
                <a:cs typeface="ＭＳ Ｐゴシック" charset="0"/>
              </a:rPr>
              <a:t>.</a:t>
            </a:r>
            <a:r>
              <a:rPr lang="en-US" sz="900" dirty="0">
                <a:solidFill>
                  <a:schemeClr val="bg1"/>
                </a:solidFill>
                <a:latin typeface="Lato Light" panose="020F0502020204030203"/>
                <a:ea typeface="ＭＳ Ｐゴシック" charset="0"/>
                <a:cs typeface="ＭＳ Ｐゴシック" charset="0"/>
              </a:rPr>
              <a:t> </a:t>
            </a:r>
            <a:endParaRPr lang="en-US" sz="900" dirty="0">
              <a:solidFill>
                <a:schemeClr val="bg1"/>
              </a:solidFill>
              <a:latin typeface="Lato Light" panose="020F0502020204030203"/>
              <a:ea typeface="Lato Light" panose="020F0502020204030203" pitchFamily="34" charset="0"/>
              <a:cs typeface="Mukta ExtraLight" panose="020B0000000000000000" pitchFamily="34" charset="77"/>
            </a:endParaRPr>
          </a:p>
        </p:txBody>
      </p:sp>
      <p:sp>
        <p:nvSpPr>
          <p:cNvPr id="35" name="TextBox 34">
            <a:extLst>
              <a:ext uri="{FF2B5EF4-FFF2-40B4-BE49-F238E27FC236}">
                <a16:creationId xmlns:a16="http://schemas.microsoft.com/office/drawing/2014/main" id="{93823680-6D76-504E-B1F7-70364237C671}"/>
              </a:ext>
            </a:extLst>
          </p:cNvPr>
          <p:cNvSpPr txBox="1"/>
          <p:nvPr/>
        </p:nvSpPr>
        <p:spPr>
          <a:xfrm>
            <a:off x="3223758" y="3091656"/>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2015</a:t>
            </a:r>
          </a:p>
        </p:txBody>
      </p:sp>
      <p:sp>
        <p:nvSpPr>
          <p:cNvPr id="37" name="Subtitle 2">
            <a:extLst>
              <a:ext uri="{FF2B5EF4-FFF2-40B4-BE49-F238E27FC236}">
                <a16:creationId xmlns:a16="http://schemas.microsoft.com/office/drawing/2014/main" id="{6C642AC0-FAA4-DE4A-B10B-54E2B40D2EDE}"/>
              </a:ext>
            </a:extLst>
          </p:cNvPr>
          <p:cNvSpPr txBox="1">
            <a:spLocks/>
          </p:cNvSpPr>
          <p:nvPr/>
        </p:nvSpPr>
        <p:spPr>
          <a:xfrm>
            <a:off x="5014061" y="2489307"/>
            <a:ext cx="1216461" cy="1183217"/>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13"/>
              </a:lnSpc>
            </a:pPr>
            <a:r>
              <a:rPr lang="uk-UA" sz="8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Практичний посібник </a:t>
            </a:r>
            <a:r>
              <a:rPr lang="en-US" sz="8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IFC </a:t>
            </a:r>
            <a:r>
              <a:rPr lang="uk-UA" sz="8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з питань розкриття інформації і прозорості </a:t>
            </a:r>
            <a:r>
              <a:rPr lang="en-US" sz="800" dirty="0">
                <a:solidFill>
                  <a:srgbClr val="FF0000"/>
                </a:solidFill>
                <a:latin typeface="Lato Light" panose="020F0502020204030203" pitchFamily="34" charset="0"/>
                <a:ea typeface="Lato Light" panose="020F0502020204030203" pitchFamily="34" charset="0"/>
                <a:cs typeface="Mukta ExtraLight" panose="020B0000000000000000" pitchFamily="34" charset="77"/>
              </a:rPr>
              <a:t> </a:t>
            </a:r>
            <a:r>
              <a:rPr lang="uk-UA"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 використовувався як основа </a:t>
            </a:r>
            <a:r>
              <a:rPr lang="en-US"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 </a:t>
            </a:r>
            <a:r>
              <a:rPr lang="uk-UA"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для звітності у </a:t>
            </a:r>
            <a:r>
              <a:rPr lang="en-US"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 8 </a:t>
            </a:r>
            <a:r>
              <a:rPr lang="uk-UA"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rPr>
              <a:t>країнах.</a:t>
            </a:r>
            <a:endParaRPr lang="en-US" sz="800" dirty="0">
              <a:solidFill>
                <a:schemeClr val="bg1"/>
              </a:solidFill>
              <a:latin typeface="Lato Light" panose="020F0502020204030203" pitchFamily="34" charset="0"/>
              <a:ea typeface="Lato Light" panose="020F0502020204030203" pitchFamily="34" charset="0"/>
              <a:cs typeface="Mukta ExtraLight" panose="020B0000000000000000" pitchFamily="34" charset="77"/>
            </a:endParaRPr>
          </a:p>
        </p:txBody>
      </p:sp>
      <p:sp>
        <p:nvSpPr>
          <p:cNvPr id="38" name="TextBox 37">
            <a:extLst>
              <a:ext uri="{FF2B5EF4-FFF2-40B4-BE49-F238E27FC236}">
                <a16:creationId xmlns:a16="http://schemas.microsoft.com/office/drawing/2014/main" id="{7B04A19C-C2E7-9042-9539-BE0E19C681E1}"/>
              </a:ext>
            </a:extLst>
          </p:cNvPr>
          <p:cNvSpPr txBox="1"/>
          <p:nvPr/>
        </p:nvSpPr>
        <p:spPr>
          <a:xfrm>
            <a:off x="5171985" y="2294673"/>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2018</a:t>
            </a:r>
          </a:p>
        </p:txBody>
      </p:sp>
      <p:sp>
        <p:nvSpPr>
          <p:cNvPr id="40" name="Subtitle 2">
            <a:extLst>
              <a:ext uri="{FF2B5EF4-FFF2-40B4-BE49-F238E27FC236}">
                <a16:creationId xmlns:a16="http://schemas.microsoft.com/office/drawing/2014/main" id="{D051404A-42D0-D644-A6B9-FB36371A9670}"/>
              </a:ext>
            </a:extLst>
          </p:cNvPr>
          <p:cNvSpPr txBox="1">
            <a:spLocks/>
          </p:cNvSpPr>
          <p:nvPr/>
        </p:nvSpPr>
        <p:spPr>
          <a:xfrm>
            <a:off x="7020971" y="2511853"/>
            <a:ext cx="1216461" cy="1048437"/>
          </a:xfrm>
          <a:prstGeom prst="rect">
            <a:avLst/>
          </a:prstGeom>
        </p:spPr>
        <p:txBody>
          <a:bodyPr vert="horz" wrap="square" lIns="34299" tIns="17149" rIns="34299" bIns="1714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en-US" sz="900" b="0" dirty="0">
                <a:solidFill>
                  <a:schemeClr val="bg1"/>
                </a:solidFill>
                <a:latin typeface="Calibri" panose="020F0502020204030204" pitchFamily="34" charset="0"/>
              </a:rPr>
              <a:t>IFC</a:t>
            </a:r>
            <a:r>
              <a:rPr lang="uk-UA" sz="900" b="0" dirty="0">
                <a:solidFill>
                  <a:schemeClr val="bg1"/>
                </a:solidFill>
                <a:latin typeface="Calibri" panose="020F0502020204030204" pitchFamily="34" charset="0"/>
              </a:rPr>
              <a:t> – </a:t>
            </a:r>
            <a:r>
              <a:rPr lang="uk-UA" sz="900" b="0" dirty="0">
                <a:solidFill>
                  <a:srgbClr val="FF0000"/>
                </a:solidFill>
                <a:latin typeface="Calibri" panose="020F0502020204030204" pitchFamily="34" charset="0"/>
              </a:rPr>
              <a:t>Платформа </a:t>
            </a:r>
            <a:r>
              <a:rPr lang="en-US" sz="900" b="0" dirty="0">
                <a:solidFill>
                  <a:srgbClr val="FF0000"/>
                </a:solidFill>
                <a:latin typeface="Calibri" panose="020F0502020204030204" pitchFamily="34" charset="0"/>
              </a:rPr>
              <a:t>ESG </a:t>
            </a:r>
            <a:r>
              <a:rPr lang="uk-UA" sz="900" b="0" dirty="0">
                <a:solidFill>
                  <a:srgbClr val="FF0000"/>
                </a:solidFill>
                <a:latin typeface="Calibri" panose="020F0502020204030204" pitchFamily="34" charset="0"/>
              </a:rPr>
              <a:t>щодо розкриття інформації і прозорості</a:t>
            </a:r>
            <a:endParaRPr lang="en-US" sz="900" b="0" dirty="0">
              <a:solidFill>
                <a:srgbClr val="FF0000"/>
              </a:solidFill>
              <a:latin typeface="Calibri" panose="020F0502020204030204" pitchFamily="34" charset="0"/>
            </a:endParaRPr>
          </a:p>
          <a:p>
            <a:pPr lvl="0"/>
            <a:r>
              <a:rPr lang="uk-UA" sz="900" b="0" dirty="0">
                <a:solidFill>
                  <a:schemeClr val="bg1"/>
                </a:solidFill>
                <a:latin typeface="Calibri" panose="020F0502020204030204" pitchFamily="34" charset="0"/>
              </a:rPr>
              <a:t>Сприяння ринковому попиту на продукти сталого фінансування </a:t>
            </a:r>
            <a:endParaRPr lang="en-US" sz="900" b="0" dirty="0">
              <a:solidFill>
                <a:schemeClr val="bg1"/>
              </a:solidFill>
              <a:latin typeface="Calibri" panose="020F0502020204030204" pitchFamily="34" charset="0"/>
            </a:endParaRPr>
          </a:p>
        </p:txBody>
      </p:sp>
      <p:sp>
        <p:nvSpPr>
          <p:cNvPr id="41" name="TextBox 40">
            <a:extLst>
              <a:ext uri="{FF2B5EF4-FFF2-40B4-BE49-F238E27FC236}">
                <a16:creationId xmlns:a16="http://schemas.microsoft.com/office/drawing/2014/main" id="{C717342D-4ADD-9543-A1E5-163669768D97}"/>
              </a:ext>
            </a:extLst>
          </p:cNvPr>
          <p:cNvSpPr txBox="1"/>
          <p:nvPr/>
        </p:nvSpPr>
        <p:spPr>
          <a:xfrm>
            <a:off x="7321091" y="2191580"/>
            <a:ext cx="498855" cy="276999"/>
          </a:xfrm>
          <a:prstGeom prst="rect">
            <a:avLst/>
          </a:prstGeom>
          <a:noFill/>
        </p:spPr>
        <p:txBody>
          <a:bodyPr wrap="none" rtlCol="0" anchor="b" anchorCtr="0">
            <a:spAutoFit/>
          </a:bodyPr>
          <a:lstStyle/>
          <a:p>
            <a:r>
              <a:rPr lang="en-US" sz="1200" dirty="0">
                <a:solidFill>
                  <a:schemeClr val="bg1"/>
                </a:solidFill>
                <a:latin typeface="Poppins" pitchFamily="2" charset="77"/>
                <a:ea typeface="League Spartan" charset="0"/>
                <a:cs typeface="Poppins" pitchFamily="2" charset="77"/>
              </a:rPr>
              <a:t>2020</a:t>
            </a:r>
          </a:p>
        </p:txBody>
      </p:sp>
      <p:sp>
        <p:nvSpPr>
          <p:cNvPr id="27" name="Rectangle 9">
            <a:extLst>
              <a:ext uri="{FF2B5EF4-FFF2-40B4-BE49-F238E27FC236}">
                <a16:creationId xmlns:a16="http://schemas.microsoft.com/office/drawing/2014/main" id="{85397A7F-CF0E-4F57-AD8C-8C0EB6D0D203}"/>
              </a:ext>
            </a:extLst>
          </p:cNvPr>
          <p:cNvSpPr>
            <a:spLocks noChangeArrowheads="1"/>
          </p:cNvSpPr>
          <p:nvPr/>
        </p:nvSpPr>
        <p:spPr bwMode="auto">
          <a:xfrm>
            <a:off x="0" y="1149801"/>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sp>
        <p:nvSpPr>
          <p:cNvPr id="28" name="Title 1">
            <a:extLst>
              <a:ext uri="{FF2B5EF4-FFF2-40B4-BE49-F238E27FC236}">
                <a16:creationId xmlns:a16="http://schemas.microsoft.com/office/drawing/2014/main" id="{03DE7D63-11D2-45AB-8CF3-810D2212EE2A}"/>
              </a:ext>
            </a:extLst>
          </p:cNvPr>
          <p:cNvSpPr txBox="1">
            <a:spLocks/>
          </p:cNvSpPr>
          <p:nvPr/>
        </p:nvSpPr>
        <p:spPr>
          <a:xfrm>
            <a:off x="297485" y="264304"/>
            <a:ext cx="8462029" cy="756707"/>
          </a:xfrm>
          <a:prstGeom prst="rect">
            <a:avLst/>
          </a:prstGeom>
        </p:spPr>
        <p:txBody>
          <a:bodyPr>
            <a:normAutofit lnSpcReduction="10000"/>
          </a:bodyPr>
          <a:lstStyle>
            <a:lvl1pPr algn="l" rtl="0" eaLnBrk="0" fontAlgn="base" hangingPunct="0">
              <a:spcBef>
                <a:spcPct val="0"/>
              </a:spcBef>
              <a:spcAft>
                <a:spcPct val="0"/>
              </a:spcAft>
              <a:buFont typeface="Arial" charset="0"/>
              <a:defRPr sz="2400" cap="none">
                <a:solidFill>
                  <a:schemeClr val="tx1"/>
                </a:solidFill>
                <a:latin typeface="+mn-lt"/>
                <a:ea typeface="ＭＳ Ｐゴシック" charset="0"/>
                <a:cs typeface="Andes ExtraLight"/>
              </a:defRPr>
            </a:lvl1pPr>
            <a:lvl2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2pPr>
            <a:lvl3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3pPr>
            <a:lvl4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4pPr>
            <a:lvl5pPr algn="l" rtl="0" eaLnBrk="0" fontAlgn="base" hangingPunct="0">
              <a:spcBef>
                <a:spcPct val="0"/>
              </a:spcBef>
              <a:spcAft>
                <a:spcPct val="0"/>
              </a:spcAft>
              <a:buFont typeface="Arial" charset="0"/>
              <a:defRPr sz="2200">
                <a:solidFill>
                  <a:srgbClr val="595959"/>
                </a:solidFill>
                <a:latin typeface="Arial" charset="0"/>
                <a:ea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a:lstStyle>
          <a:p>
            <a:pPr algn="ctr"/>
            <a:r>
              <a:rPr lang="uk-UA" kern="0" dirty="0"/>
              <a:t>Використання глобальних інструментів </a:t>
            </a:r>
            <a:r>
              <a:rPr lang="en-US" kern="0" dirty="0"/>
              <a:t>IFC </a:t>
            </a:r>
            <a:r>
              <a:rPr lang="uk-UA" kern="0" dirty="0"/>
              <a:t>в регіональному контексті</a:t>
            </a:r>
            <a:endParaRPr lang="en-US" kern="0" dirty="0"/>
          </a:p>
        </p:txBody>
      </p:sp>
    </p:spTree>
    <p:extLst>
      <p:ext uri="{BB962C8B-B14F-4D97-AF65-F5344CB8AC3E}">
        <p14:creationId xmlns:p14="http://schemas.microsoft.com/office/powerpoint/2010/main" val="228029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1F83C-EF7E-4D29-87D4-8EFB96608F6D}"/>
              </a:ext>
            </a:extLst>
          </p:cNvPr>
          <p:cNvSpPr>
            <a:spLocks noGrp="1"/>
          </p:cNvSpPr>
          <p:nvPr>
            <p:ph type="title"/>
          </p:nvPr>
        </p:nvSpPr>
        <p:spPr/>
        <p:txBody>
          <a:bodyPr>
            <a:normAutofit/>
          </a:bodyPr>
          <a:lstStyle/>
          <a:p>
            <a:r>
              <a:rPr lang="en-US" dirty="0"/>
              <a:t>3. </a:t>
            </a:r>
            <a:r>
              <a:rPr lang="uk-UA" dirty="0"/>
              <a:t>Наявність і достовірність даних з питань </a:t>
            </a:r>
            <a:r>
              <a:rPr lang="en-US" dirty="0"/>
              <a:t>ESG </a:t>
            </a:r>
          </a:p>
        </p:txBody>
      </p:sp>
      <p:sp>
        <p:nvSpPr>
          <p:cNvPr id="3" name="Slide Number Placeholder 2">
            <a:extLst>
              <a:ext uri="{FF2B5EF4-FFF2-40B4-BE49-F238E27FC236}">
                <a16:creationId xmlns:a16="http://schemas.microsoft.com/office/drawing/2014/main" id="{94768D8B-7B01-45D5-B598-FD29ADFA1456}"/>
              </a:ext>
            </a:extLst>
          </p:cNvPr>
          <p:cNvSpPr>
            <a:spLocks noGrp="1"/>
          </p:cNvSpPr>
          <p:nvPr>
            <p:ph type="sldNum" sz="quarter" idx="10"/>
          </p:nvPr>
        </p:nvSpPr>
        <p:spPr/>
        <p:txBody>
          <a:bodyPr/>
          <a:lstStyle/>
          <a:p>
            <a:pPr>
              <a:defRPr/>
            </a:pPr>
            <a:fld id="{A91C009A-D183-4B06-A7F0-ADEC358427FA}" type="slidenum">
              <a:rPr lang="en-US" smtClean="0"/>
              <a:pPr>
                <a:defRPr/>
              </a:pPr>
              <a:t>11</a:t>
            </a:fld>
            <a:endParaRPr lang="en-US" dirty="0"/>
          </a:p>
        </p:txBody>
      </p:sp>
      <p:sp>
        <p:nvSpPr>
          <p:cNvPr id="4" name="Title 1">
            <a:extLst>
              <a:ext uri="{FF2B5EF4-FFF2-40B4-BE49-F238E27FC236}">
                <a16:creationId xmlns:a16="http://schemas.microsoft.com/office/drawing/2014/main" id="{39A0D714-ECC4-400C-8BC0-6F6A55A6C9C1}"/>
              </a:ext>
            </a:extLst>
          </p:cNvPr>
          <p:cNvSpPr txBox="1">
            <a:spLocks noChangeArrowheads="1"/>
          </p:cNvSpPr>
          <p:nvPr/>
        </p:nvSpPr>
        <p:spPr bwMode="auto">
          <a:xfrm>
            <a:off x="463257" y="887585"/>
            <a:ext cx="7910146" cy="832338"/>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lvl1pPr algn="l" rtl="0" eaLnBrk="1" fontAlgn="base" hangingPunct="1">
              <a:spcBef>
                <a:spcPct val="0"/>
              </a:spcBef>
              <a:spcAft>
                <a:spcPct val="0"/>
              </a:spcAft>
              <a:defRPr sz="1800" b="0" i="0" cap="all">
                <a:solidFill>
                  <a:schemeClr val="bg1"/>
                </a:solidFill>
                <a:latin typeface="+mj-lt"/>
                <a:ea typeface="+mj-ea"/>
                <a:cs typeface="+mj-cs"/>
              </a:defRPr>
            </a:lvl1pPr>
            <a:lvl2pPr algn="ctr" rtl="0" eaLnBrk="1" fontAlgn="base" hangingPunct="1">
              <a:spcBef>
                <a:spcPct val="0"/>
              </a:spcBef>
              <a:spcAft>
                <a:spcPct val="0"/>
              </a:spcAft>
              <a:defRPr sz="1950" b="1">
                <a:solidFill>
                  <a:srgbClr val="014C6D"/>
                </a:solidFill>
                <a:latin typeface="Trebuchet MS" pitchFamily="34" charset="0"/>
              </a:defRPr>
            </a:lvl2pPr>
            <a:lvl3pPr algn="ctr" rtl="0" eaLnBrk="1" fontAlgn="base" hangingPunct="1">
              <a:spcBef>
                <a:spcPct val="0"/>
              </a:spcBef>
              <a:spcAft>
                <a:spcPct val="0"/>
              </a:spcAft>
              <a:defRPr sz="1950" b="1">
                <a:solidFill>
                  <a:srgbClr val="014C6D"/>
                </a:solidFill>
                <a:latin typeface="Trebuchet MS" pitchFamily="34" charset="0"/>
              </a:defRPr>
            </a:lvl3pPr>
            <a:lvl4pPr algn="ctr" rtl="0" eaLnBrk="1" fontAlgn="base" hangingPunct="1">
              <a:spcBef>
                <a:spcPct val="0"/>
              </a:spcBef>
              <a:spcAft>
                <a:spcPct val="0"/>
              </a:spcAft>
              <a:defRPr sz="1950" b="1">
                <a:solidFill>
                  <a:srgbClr val="014C6D"/>
                </a:solidFill>
                <a:latin typeface="Trebuchet MS" pitchFamily="34" charset="0"/>
              </a:defRPr>
            </a:lvl4pPr>
            <a:lvl5pPr algn="ctr" rtl="0" eaLnBrk="1" fontAlgn="base" hangingPunct="1">
              <a:spcBef>
                <a:spcPct val="0"/>
              </a:spcBef>
              <a:spcAft>
                <a:spcPct val="0"/>
              </a:spcAft>
              <a:defRPr sz="1950" b="1">
                <a:solidFill>
                  <a:srgbClr val="014C6D"/>
                </a:solidFill>
                <a:latin typeface="Trebuchet MS" pitchFamily="34" charset="0"/>
              </a:defRPr>
            </a:lvl5pPr>
            <a:lvl6pPr marL="342892" algn="ctr" rtl="0" eaLnBrk="1" fontAlgn="base" hangingPunct="1">
              <a:spcBef>
                <a:spcPct val="0"/>
              </a:spcBef>
              <a:spcAft>
                <a:spcPct val="0"/>
              </a:spcAft>
              <a:defRPr sz="1950" b="1">
                <a:solidFill>
                  <a:srgbClr val="014C6D"/>
                </a:solidFill>
                <a:latin typeface="Trebuchet MS" pitchFamily="34" charset="0"/>
              </a:defRPr>
            </a:lvl6pPr>
            <a:lvl7pPr marL="685783" algn="ctr" rtl="0" eaLnBrk="1" fontAlgn="base" hangingPunct="1">
              <a:spcBef>
                <a:spcPct val="0"/>
              </a:spcBef>
              <a:spcAft>
                <a:spcPct val="0"/>
              </a:spcAft>
              <a:defRPr sz="1950" b="1">
                <a:solidFill>
                  <a:srgbClr val="014C6D"/>
                </a:solidFill>
                <a:latin typeface="Trebuchet MS" pitchFamily="34" charset="0"/>
              </a:defRPr>
            </a:lvl7pPr>
            <a:lvl8pPr marL="1028675" algn="ctr" rtl="0" eaLnBrk="1" fontAlgn="base" hangingPunct="1">
              <a:spcBef>
                <a:spcPct val="0"/>
              </a:spcBef>
              <a:spcAft>
                <a:spcPct val="0"/>
              </a:spcAft>
              <a:defRPr sz="1950" b="1">
                <a:solidFill>
                  <a:srgbClr val="014C6D"/>
                </a:solidFill>
                <a:latin typeface="Trebuchet MS" pitchFamily="34" charset="0"/>
              </a:defRPr>
            </a:lvl8pPr>
            <a:lvl9pPr marL="1371566" algn="ctr" rtl="0" eaLnBrk="1" fontAlgn="base" hangingPunct="1">
              <a:spcBef>
                <a:spcPct val="0"/>
              </a:spcBef>
              <a:spcAft>
                <a:spcPct val="0"/>
              </a:spcAft>
              <a:defRPr sz="1950" b="1">
                <a:solidFill>
                  <a:srgbClr val="014C6D"/>
                </a:solidFill>
                <a:latin typeface="Trebuchet MS" pitchFamily="34" charset="0"/>
              </a:defRPr>
            </a:lvl9pPr>
          </a:lstStyle>
          <a:p>
            <a:pPr algn="ctr"/>
            <a:r>
              <a:rPr lang="uk-UA" altLang="en-US" sz="2585" b="1" kern="0" dirty="0">
                <a:solidFill>
                  <a:srgbClr val="0070C0"/>
                </a:solidFill>
                <a:latin typeface="Calibri" panose="020F0502020204030204" pitchFamily="34" charset="0"/>
                <a:cs typeface="Andes ExtraLight" panose="02000000000000000000" pitchFamily="50" charset="0"/>
              </a:rPr>
              <a:t>Проблема</a:t>
            </a:r>
            <a:r>
              <a:rPr lang="en-US" altLang="en-US" sz="2585" b="1" kern="0" dirty="0">
                <a:solidFill>
                  <a:srgbClr val="0070C0"/>
                </a:solidFill>
                <a:latin typeface="Calibri" panose="020F0502020204030204" pitchFamily="34" charset="0"/>
                <a:cs typeface="Andes ExtraLight" panose="02000000000000000000" pitchFamily="50" charset="0"/>
              </a:rPr>
              <a:t>: </a:t>
            </a:r>
            <a:r>
              <a:rPr lang="uk-UA" altLang="en-US" sz="2585" b="1" kern="0" dirty="0">
                <a:solidFill>
                  <a:srgbClr val="0070C0"/>
                </a:solidFill>
                <a:latin typeface="Calibri" panose="020F0502020204030204" pitchFamily="34" charset="0"/>
                <a:cs typeface="Andes ExtraLight" panose="02000000000000000000" pitchFamily="50" charset="0"/>
              </a:rPr>
              <a:t>збалансувати конфліктуючі інтереси компанії та інвесторів</a:t>
            </a:r>
            <a:endParaRPr lang="en-US" altLang="en-US" sz="2585" b="1" kern="0" dirty="0">
              <a:solidFill>
                <a:srgbClr val="0070C0"/>
              </a:solidFill>
              <a:cs typeface="Andes ExtraLight" panose="02000000000000000000" pitchFamily="50" charset="0"/>
            </a:endParaRPr>
          </a:p>
        </p:txBody>
      </p:sp>
      <p:sp>
        <p:nvSpPr>
          <p:cNvPr id="5" name="Slide Number Placeholder 3">
            <a:extLst>
              <a:ext uri="{FF2B5EF4-FFF2-40B4-BE49-F238E27FC236}">
                <a16:creationId xmlns:a16="http://schemas.microsoft.com/office/drawing/2014/main" id="{11488ADD-366C-4EAC-A213-96BC3AAFF9DF}"/>
              </a:ext>
            </a:extLst>
          </p:cNvPr>
          <p:cNvSpPr txBox="1">
            <a:spLocks/>
          </p:cNvSpPr>
          <p:nvPr/>
        </p:nvSpPr>
        <p:spPr>
          <a:xfrm>
            <a:off x="-325120" y="603977"/>
            <a:ext cx="0" cy="0"/>
          </a:xfrm>
        </p:spPr>
        <p:txBody>
          <a:bodyPr/>
          <a:lstStyle>
            <a:defPPr>
              <a:defRPr lang="en-US"/>
            </a:defPPr>
            <a:lvl1pPr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1pPr>
            <a:lvl2pPr marL="685817" indent="-263776"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2pPr>
            <a:lvl3pPr marL="1055103"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3pPr>
            <a:lvl4pPr marL="1477145"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4pPr>
            <a:lvl5pPr marL="1899186" indent="-211021" algn="l" rtl="0" fontAlgn="base">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5pPr>
            <a:lvl6pPr marL="2321227"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6pPr>
            <a:lvl7pPr marL="2743269"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7pPr>
            <a:lvl8pPr marL="3165310"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8pPr>
            <a:lvl9pPr marL="3587351" indent="-211021" algn="l" defTabSz="914400" rtl="0" eaLnBrk="0" fontAlgn="base" latinLnBrk="0" hangingPunct="0">
              <a:spcBef>
                <a:spcPct val="0"/>
              </a:spcBef>
              <a:spcAft>
                <a:spcPct val="0"/>
              </a:spcAft>
              <a:defRPr sz="1600" b="1" kern="1200">
                <a:solidFill>
                  <a:schemeClr val="tx1"/>
                </a:solidFill>
                <a:latin typeface="Arial" panose="020B0604020202020204" pitchFamily="34" charset="0"/>
                <a:ea typeface="ＭＳ Ｐゴシック" panose="020B0600070205080204" pitchFamily="34" charset="-128"/>
                <a:cs typeface="+mn-cs"/>
              </a:defRPr>
            </a:lvl9pPr>
          </a:lstStyle>
          <a:p>
            <a:endParaRPr lang="en-US" altLang="en-US" dirty="0">
              <a:solidFill>
                <a:srgbClr val="7F7F7F"/>
              </a:solidFill>
            </a:endParaRPr>
          </a:p>
        </p:txBody>
      </p:sp>
      <p:sp>
        <p:nvSpPr>
          <p:cNvPr id="6" name="Text Placeholder 2">
            <a:extLst>
              <a:ext uri="{FF2B5EF4-FFF2-40B4-BE49-F238E27FC236}">
                <a16:creationId xmlns:a16="http://schemas.microsoft.com/office/drawing/2014/main" id="{69C34C13-43E3-4796-88C1-E5AD706B270F}"/>
              </a:ext>
            </a:extLst>
          </p:cNvPr>
          <p:cNvSpPr txBox="1">
            <a:spLocks noChangeArrowheads="1"/>
          </p:cNvSpPr>
          <p:nvPr/>
        </p:nvSpPr>
        <p:spPr>
          <a:xfrm>
            <a:off x="463257" y="1719923"/>
            <a:ext cx="3824263" cy="4290571"/>
          </a:xfrm>
          <a:prstGeom prst="rect">
            <a:avLst/>
          </a:prstGeom>
          <a:solidFill>
            <a:schemeClr val="bg2">
              <a:lumMod val="20000"/>
              <a:lumOff val="80000"/>
            </a:schemeClr>
          </a:solidFill>
        </p:spPr>
        <p:txBody>
          <a:bodyPr anchor="t"/>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r>
              <a:rPr lang="uk-UA" altLang="en-US" sz="1846" kern="0" dirty="0">
                <a:cs typeface="Arial" panose="020B0604020202020204" pitchFamily="34" charset="0"/>
              </a:rPr>
              <a:t>Компанія прагне</a:t>
            </a:r>
            <a:r>
              <a:rPr lang="en-US" altLang="en-US" sz="1846" b="0" kern="0" dirty="0">
                <a:cs typeface="Arial" panose="020B0604020202020204" pitchFamily="34" charset="0"/>
              </a:rPr>
              <a:t>:</a:t>
            </a:r>
          </a:p>
          <a:p>
            <a:pPr marL="285750" indent="-285750">
              <a:buFont typeface="Arial" panose="020B0604020202020204" pitchFamily="34" charset="0"/>
              <a:buChar char="•"/>
            </a:pPr>
            <a:r>
              <a:rPr lang="uk-UA" altLang="en-US" sz="1800" b="0" kern="0" dirty="0">
                <a:cs typeface="Arial" panose="020B0604020202020204" pitchFamily="34" charset="0"/>
              </a:rPr>
              <a:t>Скоротити обсяг інформації, що розкривається, для збереження конкурентних переваг</a:t>
            </a:r>
            <a:endParaRPr lang="en-US" altLang="en-US" sz="1800" b="0" kern="0" dirty="0">
              <a:cs typeface="Arial" panose="020B0604020202020204" pitchFamily="34" charset="0"/>
            </a:endParaRPr>
          </a:p>
          <a:p>
            <a:pPr marL="285750" indent="-285750">
              <a:buFont typeface="Arial" panose="020B0604020202020204" pitchFamily="34" charset="0"/>
              <a:buChar char="•"/>
            </a:pPr>
            <a:r>
              <a:rPr lang="uk-UA" altLang="en-US" sz="1800" b="0" kern="0" dirty="0">
                <a:cs typeface="Arial" panose="020B0604020202020204" pitchFamily="34" charset="0"/>
              </a:rPr>
              <a:t>Небажання надавати інформацію щодо перспектив розвитку</a:t>
            </a:r>
            <a:endParaRPr lang="bg-BG" altLang="en-US" sz="1800" b="0" kern="0" dirty="0">
              <a:cs typeface="Arial" panose="020B0604020202020204" pitchFamily="34" charset="0"/>
            </a:endParaRPr>
          </a:p>
          <a:p>
            <a:pPr marL="285750" indent="-285750">
              <a:buFont typeface="Arial" panose="020B0604020202020204" pitchFamily="34" charset="0"/>
              <a:buChar char="•"/>
            </a:pPr>
            <a:r>
              <a:rPr lang="uk-UA" altLang="en-US" sz="1800" b="0" kern="0" dirty="0">
                <a:cs typeface="Arial" panose="020B0604020202020204" pitchFamily="34" charset="0"/>
              </a:rPr>
              <a:t>Скоротити витрати на розкриття інформації </a:t>
            </a:r>
            <a:endParaRPr lang="en-US" altLang="en-US" sz="1800" b="0" kern="0" dirty="0">
              <a:cs typeface="Arial" panose="020B0604020202020204" pitchFamily="34" charset="0"/>
            </a:endParaRPr>
          </a:p>
        </p:txBody>
      </p:sp>
      <p:sp>
        <p:nvSpPr>
          <p:cNvPr id="7" name="Content Placeholder 1">
            <a:extLst>
              <a:ext uri="{FF2B5EF4-FFF2-40B4-BE49-F238E27FC236}">
                <a16:creationId xmlns:a16="http://schemas.microsoft.com/office/drawing/2014/main" id="{1459DB3E-290A-4044-9526-B1A70844A36D}"/>
              </a:ext>
            </a:extLst>
          </p:cNvPr>
          <p:cNvSpPr txBox="1">
            <a:spLocks noChangeArrowheads="1"/>
          </p:cNvSpPr>
          <p:nvPr/>
        </p:nvSpPr>
        <p:spPr>
          <a:xfrm>
            <a:off x="4581941" y="1719924"/>
            <a:ext cx="4373216" cy="4298164"/>
          </a:xfrm>
          <a:prstGeom prst="rect">
            <a:avLst/>
          </a:prstGeom>
          <a:solidFill>
            <a:schemeClr val="bg2">
              <a:lumMod val="60000"/>
              <a:lumOff val="40000"/>
            </a:schemeClr>
          </a:solidFill>
        </p:spPr>
        <p:txBody>
          <a:bodyPr/>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r>
              <a:rPr lang="uk-UA" altLang="en-US" sz="2000" kern="0" dirty="0">
                <a:cs typeface="Arial" panose="020B0604020202020204" pitchFamily="34" charset="0"/>
              </a:rPr>
              <a:t>Інвестори прагнуть</a:t>
            </a:r>
            <a:r>
              <a:rPr lang="en-US" altLang="en-US" sz="2000" b="1" kern="0" dirty="0">
                <a:cs typeface="Arial" panose="020B0604020202020204" pitchFamily="34" charset="0"/>
              </a:rPr>
              <a:t>:</a:t>
            </a:r>
          </a:p>
          <a:p>
            <a:pPr marL="342900" indent="-342900">
              <a:buFont typeface="Arial" panose="020B0604020202020204" pitchFamily="34" charset="0"/>
              <a:buChar char="•"/>
            </a:pPr>
            <a:r>
              <a:rPr lang="uk-UA" altLang="en-US" sz="1800" b="0" kern="0" dirty="0">
                <a:cs typeface="Arial" panose="020B0604020202020204" pitchFamily="34" charset="0"/>
              </a:rPr>
              <a:t>Отримувати інформацію про бізнес ризики</a:t>
            </a:r>
            <a:endParaRPr lang="en-US" altLang="en-US" sz="1800" b="0" kern="0" dirty="0">
              <a:cs typeface="Arial" panose="020B0604020202020204" pitchFamily="34" charset="0"/>
            </a:endParaRPr>
          </a:p>
          <a:p>
            <a:pPr marL="342900" indent="-342900">
              <a:buFont typeface="Arial" panose="020B0604020202020204" pitchFamily="34" charset="0"/>
              <a:buChar char="•"/>
            </a:pPr>
            <a:r>
              <a:rPr lang="uk-UA" altLang="en-US" sz="1800" b="0" kern="0" dirty="0">
                <a:cs typeface="Arial" panose="020B0604020202020204" pitchFamily="34" charset="0"/>
              </a:rPr>
              <a:t>Порівнювати фактичні результати діяльності зі стратегією і цільовими показниками. </a:t>
            </a:r>
            <a:endParaRPr lang="en-US" altLang="en-US" sz="1800" b="0" kern="0" dirty="0">
              <a:cs typeface="Arial" panose="020B0604020202020204" pitchFamily="34" charset="0"/>
            </a:endParaRPr>
          </a:p>
          <a:p>
            <a:pPr marL="342900" indent="-342900">
              <a:buFont typeface="Arial" panose="020B0604020202020204" pitchFamily="34" charset="0"/>
              <a:buChar char="•"/>
            </a:pPr>
            <a:r>
              <a:rPr lang="uk-UA" altLang="en-US" sz="1800" b="0" kern="0" dirty="0">
                <a:cs typeface="Arial" panose="020B0604020202020204" pitchFamily="34" charset="0"/>
              </a:rPr>
              <a:t>Отримувати інформацію з питань корпоративного управління </a:t>
            </a:r>
            <a:endParaRPr lang="en-US" altLang="en-US" sz="1800" b="0" kern="0" dirty="0">
              <a:cs typeface="Arial" panose="020B0604020202020204" pitchFamily="34" charset="0"/>
            </a:endParaRPr>
          </a:p>
          <a:p>
            <a:pPr marL="342900" indent="-342900">
              <a:buFont typeface="Arial" panose="020B0604020202020204" pitchFamily="34" charset="0"/>
              <a:buChar char="•"/>
            </a:pPr>
            <a:r>
              <a:rPr lang="uk-UA" altLang="en-US" sz="1800" b="0" kern="0" dirty="0">
                <a:cs typeface="Arial" panose="020B0604020202020204" pitchFamily="34" charset="0"/>
              </a:rPr>
              <a:t>Отримувати інформацію з екологічних і соціальних питань</a:t>
            </a:r>
            <a:r>
              <a:rPr lang="en-US" altLang="en-US" sz="1800" b="0" kern="0" dirty="0">
                <a:cs typeface="Arial" panose="020B0604020202020204" pitchFamily="34" charset="0"/>
              </a:rPr>
              <a:t> </a:t>
            </a:r>
          </a:p>
          <a:p>
            <a:pPr marL="342900" indent="-342900">
              <a:buFont typeface="Arial" panose="020B0604020202020204" pitchFamily="34" charset="0"/>
              <a:buChar char="•"/>
            </a:pPr>
            <a:r>
              <a:rPr lang="uk-UA" altLang="en-US" sz="1800" b="0" kern="0" dirty="0">
                <a:cs typeface="Arial" panose="020B0604020202020204" pitchFamily="34" charset="0"/>
              </a:rPr>
              <a:t>Отримувати інформацію щодо перспектив розвитку </a:t>
            </a:r>
            <a:endParaRPr lang="en-US" altLang="en-US" sz="1800" b="0" kern="0" dirty="0">
              <a:cs typeface="Arial" panose="020B0604020202020204" pitchFamily="34" charset="0"/>
            </a:endParaRPr>
          </a:p>
        </p:txBody>
      </p:sp>
    </p:spTree>
    <p:extLst>
      <p:ext uri="{BB962C8B-B14F-4D97-AF65-F5344CB8AC3E}">
        <p14:creationId xmlns:p14="http://schemas.microsoft.com/office/powerpoint/2010/main" val="316069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F97C4-2085-41FA-B0CD-FED044CBD0C3}"/>
              </a:ext>
            </a:extLst>
          </p:cNvPr>
          <p:cNvSpPr>
            <a:spLocks noGrp="1"/>
          </p:cNvSpPr>
          <p:nvPr>
            <p:ph type="title"/>
          </p:nvPr>
        </p:nvSpPr>
        <p:spPr/>
        <p:txBody>
          <a:bodyPr/>
          <a:lstStyle/>
          <a:p>
            <a:r>
              <a:rPr lang="uk-UA" altLang="en-US" dirty="0">
                <a:cs typeface="Andes ExtraLight" panose="02000000000000000000" pitchFamily="50" charset="0"/>
              </a:rPr>
              <a:t>Джерела інформації </a:t>
            </a:r>
            <a:endParaRPr lang="en-US" dirty="0"/>
          </a:p>
        </p:txBody>
      </p:sp>
      <p:sp>
        <p:nvSpPr>
          <p:cNvPr id="3" name="Slide Number Placeholder 2">
            <a:extLst>
              <a:ext uri="{FF2B5EF4-FFF2-40B4-BE49-F238E27FC236}">
                <a16:creationId xmlns:a16="http://schemas.microsoft.com/office/drawing/2014/main" id="{0079109E-E0D6-4B80-825C-2AF79EBD6734}"/>
              </a:ext>
            </a:extLst>
          </p:cNvPr>
          <p:cNvSpPr>
            <a:spLocks noGrp="1"/>
          </p:cNvSpPr>
          <p:nvPr>
            <p:ph type="sldNum" sz="quarter" idx="10"/>
          </p:nvPr>
        </p:nvSpPr>
        <p:spPr/>
        <p:txBody>
          <a:bodyPr/>
          <a:lstStyle/>
          <a:p>
            <a:pPr>
              <a:defRPr/>
            </a:pPr>
            <a:fld id="{A91C009A-D183-4B06-A7F0-ADEC358427FA}" type="slidenum">
              <a:rPr lang="en-US" smtClean="0"/>
              <a:pPr>
                <a:defRPr/>
              </a:pPr>
              <a:t>12</a:t>
            </a:fld>
            <a:endParaRPr lang="en-US" dirty="0"/>
          </a:p>
        </p:txBody>
      </p:sp>
      <p:sp>
        <p:nvSpPr>
          <p:cNvPr id="4" name="Content Placeholder 2">
            <a:extLst>
              <a:ext uri="{FF2B5EF4-FFF2-40B4-BE49-F238E27FC236}">
                <a16:creationId xmlns:a16="http://schemas.microsoft.com/office/drawing/2014/main" id="{83AB4560-5A6D-4912-88E8-6878E90EF9BA}"/>
              </a:ext>
            </a:extLst>
          </p:cNvPr>
          <p:cNvSpPr txBox="1">
            <a:spLocks noChangeArrowheads="1"/>
          </p:cNvSpPr>
          <p:nvPr/>
        </p:nvSpPr>
        <p:spPr>
          <a:xfrm>
            <a:off x="681473" y="873478"/>
            <a:ext cx="7061718" cy="5487987"/>
          </a:xfrm>
          <a:prstGeom prst="rect">
            <a:avLst/>
          </a:prstGeom>
        </p:spPr>
        <p:txBody>
          <a:bodyPr/>
          <a:lstStyle>
            <a:lvl1pPr marL="0" indent="0" algn="l" rtl="0" eaLnBrk="1" fontAlgn="base" hangingPunct="1">
              <a:lnSpc>
                <a:spcPct val="115000"/>
              </a:lnSpc>
              <a:spcBef>
                <a:spcPct val="20000"/>
              </a:spcBef>
              <a:spcAft>
                <a:spcPct val="0"/>
              </a:spcAft>
              <a:buClr>
                <a:srgbClr val="00783C"/>
              </a:buClr>
              <a:buNone/>
              <a:defRPr sz="1350">
                <a:solidFill>
                  <a:schemeClr val="tx1"/>
                </a:solidFill>
                <a:latin typeface="+mn-lt"/>
                <a:ea typeface="+mn-ea"/>
                <a:cs typeface="+mn-cs"/>
              </a:defRPr>
            </a:lvl1pPr>
            <a:lvl2pPr marL="0" indent="0" algn="l" rtl="0" eaLnBrk="1" fontAlgn="base" hangingPunct="1">
              <a:spcBef>
                <a:spcPct val="20000"/>
              </a:spcBef>
              <a:spcAft>
                <a:spcPct val="0"/>
              </a:spcAft>
              <a:buClr>
                <a:srgbClr val="00783C"/>
              </a:buClr>
              <a:buFont typeface="Wingdings" pitchFamily="2" charset="2"/>
              <a:buNone/>
              <a:defRPr sz="1350">
                <a:solidFill>
                  <a:schemeClr val="tx1"/>
                </a:solidFill>
                <a:latin typeface="+mn-lt"/>
              </a:defRPr>
            </a:lvl2pPr>
            <a:lvl3pPr marL="3572" indent="0" algn="l" rtl="0" eaLnBrk="1" fontAlgn="base" hangingPunct="1">
              <a:spcBef>
                <a:spcPct val="20000"/>
              </a:spcBef>
              <a:spcAft>
                <a:spcPct val="0"/>
              </a:spcAft>
              <a:buClr>
                <a:srgbClr val="00783C"/>
              </a:buClr>
              <a:buNone/>
              <a:defRPr sz="1350">
                <a:solidFill>
                  <a:schemeClr val="tx1"/>
                </a:solidFill>
                <a:latin typeface="+mn-lt"/>
              </a:defRPr>
            </a:lvl3pPr>
            <a:lvl4pPr marL="0" indent="0" algn="l" rtl="0" eaLnBrk="1" fontAlgn="base" hangingPunct="1">
              <a:spcBef>
                <a:spcPct val="20000"/>
              </a:spcBef>
              <a:spcAft>
                <a:spcPct val="0"/>
              </a:spcAft>
              <a:buClr>
                <a:srgbClr val="00783C"/>
              </a:buClr>
              <a:buNone/>
              <a:defRPr sz="1350">
                <a:solidFill>
                  <a:schemeClr val="tx1"/>
                </a:solidFill>
                <a:latin typeface="+mn-lt"/>
              </a:defRPr>
            </a:lvl4pPr>
            <a:lvl5pPr marL="0" indent="0" algn="l" rtl="0" eaLnBrk="1" fontAlgn="base" hangingPunct="1">
              <a:spcBef>
                <a:spcPct val="20000"/>
              </a:spcBef>
              <a:spcAft>
                <a:spcPct val="0"/>
              </a:spcAft>
              <a:buClr>
                <a:srgbClr val="00783C"/>
              </a:buClr>
              <a:buNone/>
              <a:defRPr sz="1350">
                <a:solidFill>
                  <a:schemeClr val="tx1"/>
                </a:solidFill>
                <a:latin typeface="+mn-lt"/>
              </a:defRPr>
            </a:lvl5pPr>
            <a:lvl6pPr marL="1885903" indent="-171446" algn="l" rtl="0" eaLnBrk="1" fontAlgn="base" hangingPunct="1">
              <a:spcBef>
                <a:spcPct val="20000"/>
              </a:spcBef>
              <a:spcAft>
                <a:spcPct val="0"/>
              </a:spcAft>
              <a:buClr>
                <a:srgbClr val="00783C"/>
              </a:buClr>
              <a:buChar char="»"/>
              <a:defRPr sz="1200">
                <a:solidFill>
                  <a:schemeClr val="tx1"/>
                </a:solidFill>
                <a:latin typeface="+mn-lt"/>
              </a:defRPr>
            </a:lvl6pPr>
            <a:lvl7pPr marL="2228795" indent="-171446" algn="l" rtl="0" eaLnBrk="1" fontAlgn="base" hangingPunct="1">
              <a:spcBef>
                <a:spcPct val="20000"/>
              </a:spcBef>
              <a:spcAft>
                <a:spcPct val="0"/>
              </a:spcAft>
              <a:buClr>
                <a:srgbClr val="00783C"/>
              </a:buClr>
              <a:buChar char="»"/>
              <a:defRPr sz="1200">
                <a:solidFill>
                  <a:schemeClr val="tx1"/>
                </a:solidFill>
                <a:latin typeface="+mn-lt"/>
              </a:defRPr>
            </a:lvl7pPr>
            <a:lvl8pPr marL="2571686" indent="-171446" algn="l" rtl="0" eaLnBrk="1" fontAlgn="base" hangingPunct="1">
              <a:spcBef>
                <a:spcPct val="20000"/>
              </a:spcBef>
              <a:spcAft>
                <a:spcPct val="0"/>
              </a:spcAft>
              <a:buClr>
                <a:srgbClr val="00783C"/>
              </a:buClr>
              <a:buChar char="»"/>
              <a:defRPr sz="1200">
                <a:solidFill>
                  <a:schemeClr val="tx1"/>
                </a:solidFill>
                <a:latin typeface="+mn-lt"/>
              </a:defRPr>
            </a:lvl8pPr>
            <a:lvl9pPr marL="2914577" indent="-171446" algn="l" rtl="0" eaLnBrk="1" fontAlgn="base" hangingPunct="1">
              <a:spcBef>
                <a:spcPct val="20000"/>
              </a:spcBef>
              <a:spcAft>
                <a:spcPct val="0"/>
              </a:spcAft>
              <a:buClr>
                <a:srgbClr val="00783C"/>
              </a:buClr>
              <a:buChar char="»"/>
              <a:defRPr sz="1200">
                <a:solidFill>
                  <a:schemeClr val="tx1"/>
                </a:solidFill>
                <a:latin typeface="+mn-lt"/>
              </a:defRPr>
            </a:lvl9pPr>
          </a:lstStyle>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Річний звіт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Звіт зі сталого розвитку</a:t>
            </a:r>
            <a:r>
              <a:rPr lang="id-ID" altLang="en-US" sz="2400" b="1" kern="0" dirty="0">
                <a:solidFill>
                  <a:schemeClr val="bg2">
                    <a:lumMod val="75000"/>
                  </a:schemeClr>
                </a:solidFill>
                <a:latin typeface="Arial" panose="020B0604020202020204" pitchFamily="34" charset="0"/>
                <a:cs typeface="Arial" panose="020B0604020202020204" pitchFamily="34" charset="0"/>
              </a:rPr>
              <a:t>/</a:t>
            </a:r>
            <a:r>
              <a:rPr lang="uk-UA" altLang="en-US" sz="2400" b="1" kern="0" dirty="0">
                <a:solidFill>
                  <a:schemeClr val="bg2">
                    <a:lumMod val="75000"/>
                  </a:schemeClr>
                </a:solidFill>
                <a:latin typeface="Arial" panose="020B0604020202020204" pitchFamily="34" charset="0"/>
                <a:cs typeface="Arial" panose="020B0604020202020204" pitchFamily="34" charset="0"/>
              </a:rPr>
              <a:t>КСВ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Веб-сайт</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Прес релізи</a:t>
            </a:r>
            <a:r>
              <a:rPr lang="id-ID" altLang="en-US" sz="2400" b="1" kern="0" dirty="0">
                <a:solidFill>
                  <a:schemeClr val="bg2">
                    <a:lumMod val="75000"/>
                  </a:schemeClr>
                </a:solidFill>
                <a:latin typeface="Arial" panose="020B0604020202020204" pitchFamily="34" charset="0"/>
                <a:cs typeface="Arial" panose="020B0604020202020204" pitchFamily="34" charset="0"/>
              </a:rPr>
              <a:t>/</a:t>
            </a:r>
            <a:r>
              <a:rPr lang="uk-UA" altLang="en-US" sz="2400" b="1" kern="0" dirty="0">
                <a:solidFill>
                  <a:schemeClr val="bg2">
                    <a:lumMod val="75000"/>
                  </a:schemeClr>
                </a:solidFill>
                <a:latin typeface="Arial" panose="020B0604020202020204" pitchFamily="34" charset="0"/>
                <a:cs typeface="Arial" panose="020B0604020202020204" pitchFamily="34" charset="0"/>
              </a:rPr>
              <a:t>корпоративні оголошення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Повідомлення про проведення ЗЗА</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Рішення, ухвалені ЗЗА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Протоколи ЗЗА</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Положення про Раду директорів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Кодекс поведінки/етики</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Публікації/інформація у ЗМІ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b="1" kern="0" dirty="0">
                <a:solidFill>
                  <a:schemeClr val="bg2">
                    <a:lumMod val="75000"/>
                  </a:schemeClr>
                </a:solidFill>
                <a:latin typeface="Arial" panose="020B0604020202020204" pitchFamily="34" charset="0"/>
                <a:cs typeface="Arial" panose="020B0604020202020204" pitchFamily="34" charset="0"/>
              </a:rPr>
              <a:t>Інші легко доступні джерела публічної інформації</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a:p>
            <a:pPr marL="342900" indent="-342900">
              <a:lnSpc>
                <a:spcPct val="100000"/>
              </a:lnSpc>
              <a:buFont typeface="Arial" panose="020B0604020202020204" pitchFamily="34" charset="0"/>
              <a:buChar char="•"/>
            </a:pPr>
            <a:r>
              <a:rPr lang="uk-UA" altLang="en-US" sz="2400" kern="0" dirty="0">
                <a:solidFill>
                  <a:schemeClr val="bg2">
                    <a:lumMod val="75000"/>
                  </a:schemeClr>
                </a:solidFill>
                <a:latin typeface="Arial" panose="020B0604020202020204" pitchFamily="34" charset="0"/>
                <a:cs typeface="Arial" panose="020B0604020202020204" pitchFamily="34" charset="0"/>
              </a:rPr>
              <a:t>Мова</a:t>
            </a:r>
            <a:r>
              <a:rPr lang="id-ID" altLang="en-US" sz="2400" b="1" kern="0" dirty="0">
                <a:solidFill>
                  <a:schemeClr val="bg2">
                    <a:lumMod val="75000"/>
                  </a:schemeClr>
                </a:solidFill>
                <a:latin typeface="Arial" panose="020B0604020202020204" pitchFamily="34" charset="0"/>
                <a:cs typeface="Arial" panose="020B0604020202020204" pitchFamily="34" charset="0"/>
              </a:rPr>
              <a:t>: </a:t>
            </a:r>
            <a:r>
              <a:rPr lang="uk-UA" altLang="en-US" sz="2400" b="1" kern="0" dirty="0">
                <a:solidFill>
                  <a:schemeClr val="bg2">
                    <a:lumMod val="75000"/>
                  </a:schemeClr>
                </a:solidFill>
                <a:latin typeface="Arial" panose="020B0604020202020204" pitchFamily="34" charset="0"/>
                <a:cs typeface="Arial" panose="020B0604020202020204" pitchFamily="34" charset="0"/>
              </a:rPr>
              <a:t>місцева і англійська </a:t>
            </a:r>
            <a:endParaRPr lang="id-ID" altLang="en-US" sz="2400" b="1" kern="0" dirty="0">
              <a:solidFill>
                <a:schemeClr val="bg2">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16406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4AAA4-1171-4276-9C64-00AFB3BC7D2D}"/>
              </a:ext>
            </a:extLst>
          </p:cNvPr>
          <p:cNvSpPr>
            <a:spLocks noGrp="1"/>
          </p:cNvSpPr>
          <p:nvPr>
            <p:ph type="title"/>
          </p:nvPr>
        </p:nvSpPr>
        <p:spPr/>
        <p:txBody>
          <a:bodyPr/>
          <a:lstStyle/>
          <a:p>
            <a:r>
              <a:rPr lang="uk-UA" altLang="en-US" dirty="0"/>
              <a:t>Роль річного звіту </a:t>
            </a:r>
            <a:endParaRPr lang="en-US" dirty="0"/>
          </a:p>
        </p:txBody>
      </p:sp>
      <p:sp>
        <p:nvSpPr>
          <p:cNvPr id="3" name="Slide Number Placeholder 2">
            <a:extLst>
              <a:ext uri="{FF2B5EF4-FFF2-40B4-BE49-F238E27FC236}">
                <a16:creationId xmlns:a16="http://schemas.microsoft.com/office/drawing/2014/main" id="{5E1E1F72-4957-43D1-B9F2-56C66CACEEEB}"/>
              </a:ext>
            </a:extLst>
          </p:cNvPr>
          <p:cNvSpPr>
            <a:spLocks noGrp="1"/>
          </p:cNvSpPr>
          <p:nvPr>
            <p:ph type="sldNum" sz="quarter" idx="10"/>
          </p:nvPr>
        </p:nvSpPr>
        <p:spPr/>
        <p:txBody>
          <a:bodyPr/>
          <a:lstStyle/>
          <a:p>
            <a:pPr>
              <a:defRPr/>
            </a:pPr>
            <a:fld id="{A91C009A-D183-4B06-A7F0-ADEC358427FA}" type="slidenum">
              <a:rPr lang="en-US" smtClean="0"/>
              <a:pPr>
                <a:defRPr/>
              </a:pPr>
              <a:t>13</a:t>
            </a:fld>
            <a:endParaRPr lang="en-US" dirty="0"/>
          </a:p>
        </p:txBody>
      </p:sp>
      <p:grpSp>
        <p:nvGrpSpPr>
          <p:cNvPr id="4" name="Group 2">
            <a:extLst>
              <a:ext uri="{FF2B5EF4-FFF2-40B4-BE49-F238E27FC236}">
                <a16:creationId xmlns:a16="http://schemas.microsoft.com/office/drawing/2014/main" id="{15362DB1-6F50-4983-BC82-4557276B774F}"/>
              </a:ext>
            </a:extLst>
          </p:cNvPr>
          <p:cNvGrpSpPr>
            <a:grpSpLocks/>
          </p:cNvGrpSpPr>
          <p:nvPr/>
        </p:nvGrpSpPr>
        <p:grpSpPr bwMode="auto">
          <a:xfrm>
            <a:off x="773723" y="1459523"/>
            <a:ext cx="7596554" cy="4290646"/>
            <a:chOff x="720" y="528"/>
            <a:chExt cx="5184" cy="2928"/>
          </a:xfrm>
        </p:grpSpPr>
        <p:sp>
          <p:nvSpPr>
            <p:cNvPr id="5" name="Rectangle 3">
              <a:extLst>
                <a:ext uri="{FF2B5EF4-FFF2-40B4-BE49-F238E27FC236}">
                  <a16:creationId xmlns:a16="http://schemas.microsoft.com/office/drawing/2014/main" id="{463B3A8B-C86C-4FC8-A468-8DC8474BD57A}"/>
                </a:ext>
              </a:extLst>
            </p:cNvPr>
            <p:cNvSpPr>
              <a:spLocks noChangeArrowheads="1"/>
            </p:cNvSpPr>
            <p:nvPr/>
          </p:nvSpPr>
          <p:spPr bwMode="auto">
            <a:xfrm>
              <a:off x="720" y="720"/>
              <a:ext cx="1728"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АКЦІОНЕРИ</a:t>
              </a:r>
              <a:endParaRPr lang="ru-RU" sz="1846" dirty="0">
                <a:solidFill>
                  <a:srgbClr val="000000"/>
                </a:solidFill>
                <a:latin typeface="Verdana" pitchFamily="34" charset="0"/>
                <a:ea typeface="+mn-ea"/>
              </a:endParaRPr>
            </a:p>
            <a:p>
              <a:pPr>
                <a:defRPr/>
              </a:pPr>
              <a:endParaRPr lang="ru-RU" sz="1846" dirty="0">
                <a:solidFill>
                  <a:srgbClr val="000000"/>
                </a:solidFill>
                <a:latin typeface="Verdana" pitchFamily="34" charset="0"/>
                <a:ea typeface="+mn-ea"/>
              </a:endParaRPr>
            </a:p>
          </p:txBody>
        </p:sp>
        <p:sp>
          <p:nvSpPr>
            <p:cNvPr id="6" name="Rectangle 4">
              <a:extLst>
                <a:ext uri="{FF2B5EF4-FFF2-40B4-BE49-F238E27FC236}">
                  <a16:creationId xmlns:a16="http://schemas.microsoft.com/office/drawing/2014/main" id="{315FFF18-B544-4CE1-AAC6-0EE208C57B18}"/>
                </a:ext>
              </a:extLst>
            </p:cNvPr>
            <p:cNvSpPr>
              <a:spLocks noChangeArrowheads="1"/>
            </p:cNvSpPr>
            <p:nvPr/>
          </p:nvSpPr>
          <p:spPr bwMode="auto">
            <a:xfrm>
              <a:off x="720" y="2256"/>
              <a:ext cx="1728" cy="474"/>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КРЕДИТОРИ</a:t>
              </a:r>
              <a:endParaRPr lang="ru-RU" sz="1846" dirty="0">
                <a:solidFill>
                  <a:srgbClr val="000000"/>
                </a:solidFill>
                <a:latin typeface="Verdana" pitchFamily="34" charset="0"/>
                <a:ea typeface="+mn-ea"/>
              </a:endParaRPr>
            </a:p>
          </p:txBody>
        </p:sp>
        <p:sp>
          <p:nvSpPr>
            <p:cNvPr id="7" name="Rectangle 5">
              <a:extLst>
                <a:ext uri="{FF2B5EF4-FFF2-40B4-BE49-F238E27FC236}">
                  <a16:creationId xmlns:a16="http://schemas.microsoft.com/office/drawing/2014/main" id="{1F48ADBA-5917-41D9-BC02-F7770368E95C}"/>
                </a:ext>
              </a:extLst>
            </p:cNvPr>
            <p:cNvSpPr>
              <a:spLocks noChangeArrowheads="1"/>
            </p:cNvSpPr>
            <p:nvPr/>
          </p:nvSpPr>
          <p:spPr bwMode="auto">
            <a:xfrm>
              <a:off x="4128" y="2976"/>
              <a:ext cx="1776"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КЛІЄНТИ </a:t>
              </a:r>
              <a:endParaRPr lang="ru-RU" sz="1846" dirty="0">
                <a:solidFill>
                  <a:srgbClr val="000000"/>
                </a:solidFill>
                <a:latin typeface="Verdana" pitchFamily="34" charset="0"/>
                <a:ea typeface="+mn-ea"/>
              </a:endParaRPr>
            </a:p>
          </p:txBody>
        </p:sp>
        <p:sp>
          <p:nvSpPr>
            <p:cNvPr id="8" name="Rectangle 6">
              <a:extLst>
                <a:ext uri="{FF2B5EF4-FFF2-40B4-BE49-F238E27FC236}">
                  <a16:creationId xmlns:a16="http://schemas.microsoft.com/office/drawing/2014/main" id="{4103C348-3A64-4E4C-B6BA-4F4936B3FE61}"/>
                </a:ext>
              </a:extLst>
            </p:cNvPr>
            <p:cNvSpPr>
              <a:spLocks noChangeArrowheads="1"/>
            </p:cNvSpPr>
            <p:nvPr/>
          </p:nvSpPr>
          <p:spPr bwMode="auto">
            <a:xfrm>
              <a:off x="720" y="1440"/>
              <a:ext cx="1728"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ДЕРЖАВА</a:t>
              </a:r>
              <a:endParaRPr lang="ru-RU" sz="1846" dirty="0">
                <a:solidFill>
                  <a:srgbClr val="000000"/>
                </a:solidFill>
                <a:latin typeface="Verdana" pitchFamily="34" charset="0"/>
                <a:ea typeface="+mn-ea"/>
              </a:endParaRPr>
            </a:p>
            <a:p>
              <a:pPr algn="ctr">
                <a:defRPr/>
              </a:pPr>
              <a:endParaRPr lang="ru-RU" sz="1846" dirty="0">
                <a:solidFill>
                  <a:srgbClr val="000000"/>
                </a:solidFill>
                <a:latin typeface="Verdana" pitchFamily="34" charset="0"/>
                <a:ea typeface="+mn-ea"/>
              </a:endParaRPr>
            </a:p>
          </p:txBody>
        </p:sp>
        <p:sp>
          <p:nvSpPr>
            <p:cNvPr id="9" name="Rectangle 7">
              <a:extLst>
                <a:ext uri="{FF2B5EF4-FFF2-40B4-BE49-F238E27FC236}">
                  <a16:creationId xmlns:a16="http://schemas.microsoft.com/office/drawing/2014/main" id="{DC46B0CF-5627-4B76-9C27-D4A500B07F1B}"/>
                </a:ext>
              </a:extLst>
            </p:cNvPr>
            <p:cNvSpPr>
              <a:spLocks noChangeArrowheads="1"/>
            </p:cNvSpPr>
            <p:nvPr/>
          </p:nvSpPr>
          <p:spPr bwMode="auto">
            <a:xfrm>
              <a:off x="4128" y="1440"/>
              <a:ext cx="1728"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ПРАЦІВНИКИ</a:t>
              </a:r>
              <a:endParaRPr lang="ru-RU" sz="1846" dirty="0">
                <a:solidFill>
                  <a:srgbClr val="000000"/>
                </a:solidFill>
                <a:latin typeface="Verdana" pitchFamily="34" charset="0"/>
                <a:ea typeface="+mn-ea"/>
              </a:endParaRPr>
            </a:p>
          </p:txBody>
        </p:sp>
        <p:sp>
          <p:nvSpPr>
            <p:cNvPr id="10" name="Rectangle 8">
              <a:extLst>
                <a:ext uri="{FF2B5EF4-FFF2-40B4-BE49-F238E27FC236}">
                  <a16:creationId xmlns:a16="http://schemas.microsoft.com/office/drawing/2014/main" id="{6DBF8581-F54F-4C0A-BE76-1BA6A17B90FB}"/>
                </a:ext>
              </a:extLst>
            </p:cNvPr>
            <p:cNvSpPr>
              <a:spLocks noChangeArrowheads="1"/>
            </p:cNvSpPr>
            <p:nvPr/>
          </p:nvSpPr>
          <p:spPr bwMode="auto">
            <a:xfrm>
              <a:off x="4128" y="672"/>
              <a:ext cx="1728"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ПОТЕНЦІЙНІ ІНВЕСТОРИ</a:t>
              </a:r>
              <a:endParaRPr lang="ru-RU" sz="1846" dirty="0">
                <a:solidFill>
                  <a:srgbClr val="000000"/>
                </a:solidFill>
                <a:latin typeface="Verdana" pitchFamily="34" charset="0"/>
                <a:ea typeface="+mn-ea"/>
              </a:endParaRPr>
            </a:p>
          </p:txBody>
        </p:sp>
        <p:sp>
          <p:nvSpPr>
            <p:cNvPr id="11" name="Rectangle 9">
              <a:extLst>
                <a:ext uri="{FF2B5EF4-FFF2-40B4-BE49-F238E27FC236}">
                  <a16:creationId xmlns:a16="http://schemas.microsoft.com/office/drawing/2014/main" id="{9ADA6CA6-291C-4637-B04E-20BA54D25AB2}"/>
                </a:ext>
              </a:extLst>
            </p:cNvPr>
            <p:cNvSpPr>
              <a:spLocks noChangeArrowheads="1"/>
            </p:cNvSpPr>
            <p:nvPr/>
          </p:nvSpPr>
          <p:spPr bwMode="auto">
            <a:xfrm>
              <a:off x="720" y="2976"/>
              <a:ext cx="1728" cy="480"/>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ЕКЛДЛГІЧНІ ОРГАНІЗАЦІЇ </a:t>
              </a:r>
              <a:endParaRPr lang="ru-RU" sz="1846" dirty="0">
                <a:solidFill>
                  <a:srgbClr val="000000"/>
                </a:solidFill>
                <a:latin typeface="Verdana" pitchFamily="34" charset="0"/>
                <a:ea typeface="+mn-ea"/>
              </a:endParaRPr>
            </a:p>
          </p:txBody>
        </p:sp>
        <p:sp>
          <p:nvSpPr>
            <p:cNvPr id="12" name="Rectangle 10">
              <a:extLst>
                <a:ext uri="{FF2B5EF4-FFF2-40B4-BE49-F238E27FC236}">
                  <a16:creationId xmlns:a16="http://schemas.microsoft.com/office/drawing/2014/main" id="{943A2BDE-3086-4C8E-BD82-3E5E6C5146E3}"/>
                </a:ext>
              </a:extLst>
            </p:cNvPr>
            <p:cNvSpPr>
              <a:spLocks noChangeArrowheads="1"/>
            </p:cNvSpPr>
            <p:nvPr/>
          </p:nvSpPr>
          <p:spPr bwMode="auto">
            <a:xfrm>
              <a:off x="4080" y="2256"/>
              <a:ext cx="1824" cy="474"/>
            </a:xfrm>
            <a:prstGeom prst="rect">
              <a:avLst/>
            </a:prstGeom>
            <a:solidFill>
              <a:srgbClr val="FFCC00"/>
            </a:solidFill>
            <a:ln w="9525">
              <a:solidFill>
                <a:srgbClr val="000000"/>
              </a:solidFill>
              <a:miter lim="800000"/>
              <a:headEnd/>
              <a:tailEnd/>
            </a:ln>
          </p:spPr>
          <p:txBody>
            <a:bodyPr/>
            <a:lstStyle/>
            <a:p>
              <a:pPr algn="ctr">
                <a:defRPr/>
              </a:pPr>
              <a:r>
                <a:rPr lang="uk-UA" sz="1846" dirty="0">
                  <a:solidFill>
                    <a:srgbClr val="000000"/>
                  </a:solidFill>
                  <a:latin typeface="Verdana" pitchFamily="34" charset="0"/>
                  <a:ea typeface="+mn-ea"/>
                </a:rPr>
                <a:t>ПОСТАЧАЛЬНИКИ</a:t>
              </a:r>
              <a:endParaRPr lang="ru-RU" sz="1846" dirty="0">
                <a:solidFill>
                  <a:srgbClr val="000000"/>
                </a:solidFill>
                <a:latin typeface="Verdana" pitchFamily="34" charset="0"/>
                <a:ea typeface="+mn-ea"/>
              </a:endParaRPr>
            </a:p>
          </p:txBody>
        </p:sp>
        <p:pic>
          <p:nvPicPr>
            <p:cNvPr id="13" name="Picture 11" descr="BS01580_">
              <a:extLst>
                <a:ext uri="{FF2B5EF4-FFF2-40B4-BE49-F238E27FC236}">
                  <a16:creationId xmlns:a16="http://schemas.microsoft.com/office/drawing/2014/main" id="{3751FE24-86F0-46E4-AF6F-D1626DC2807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 y="528"/>
              <a:ext cx="1008" cy="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Line 12">
              <a:extLst>
                <a:ext uri="{FF2B5EF4-FFF2-40B4-BE49-F238E27FC236}">
                  <a16:creationId xmlns:a16="http://schemas.microsoft.com/office/drawing/2014/main" id="{748A461D-8930-4EFD-9D2F-2D5E2B74E099}"/>
                </a:ext>
              </a:extLst>
            </p:cNvPr>
            <p:cNvSpPr>
              <a:spLocks noChangeShapeType="1"/>
            </p:cNvSpPr>
            <p:nvPr/>
          </p:nvSpPr>
          <p:spPr bwMode="auto">
            <a:xfrm>
              <a:off x="2448" y="960"/>
              <a:ext cx="336" cy="0"/>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5" name="Line 13">
              <a:extLst>
                <a:ext uri="{FF2B5EF4-FFF2-40B4-BE49-F238E27FC236}">
                  <a16:creationId xmlns:a16="http://schemas.microsoft.com/office/drawing/2014/main" id="{A914698F-1102-44CB-B590-CB916DD31A83}"/>
                </a:ext>
              </a:extLst>
            </p:cNvPr>
            <p:cNvSpPr>
              <a:spLocks noChangeShapeType="1"/>
            </p:cNvSpPr>
            <p:nvPr/>
          </p:nvSpPr>
          <p:spPr bwMode="auto">
            <a:xfrm flipH="1">
              <a:off x="3696" y="960"/>
              <a:ext cx="432" cy="0"/>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6" name="Line 14">
              <a:extLst>
                <a:ext uri="{FF2B5EF4-FFF2-40B4-BE49-F238E27FC236}">
                  <a16:creationId xmlns:a16="http://schemas.microsoft.com/office/drawing/2014/main" id="{09694738-D78A-43AD-B0E9-F8A5CD08BA06}"/>
                </a:ext>
              </a:extLst>
            </p:cNvPr>
            <p:cNvSpPr>
              <a:spLocks noChangeShapeType="1"/>
            </p:cNvSpPr>
            <p:nvPr/>
          </p:nvSpPr>
          <p:spPr bwMode="auto">
            <a:xfrm flipV="1">
              <a:off x="3264" y="1248"/>
              <a:ext cx="0" cy="1968"/>
            </a:xfrm>
            <a:prstGeom prst="line">
              <a:avLst/>
            </a:prstGeom>
            <a:noFill/>
            <a:ln w="28575">
              <a:solidFill>
                <a:schemeClr val="tx1"/>
              </a:solidFill>
              <a:round/>
              <a:headEnd/>
              <a:tailEnd type="triangle" w="med" len="me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7" name="Line 15">
              <a:extLst>
                <a:ext uri="{FF2B5EF4-FFF2-40B4-BE49-F238E27FC236}">
                  <a16:creationId xmlns:a16="http://schemas.microsoft.com/office/drawing/2014/main" id="{DEE2547C-1E8B-478E-BBD0-59710E869C77}"/>
                </a:ext>
              </a:extLst>
            </p:cNvPr>
            <p:cNvSpPr>
              <a:spLocks noChangeShapeType="1"/>
            </p:cNvSpPr>
            <p:nvPr/>
          </p:nvSpPr>
          <p:spPr bwMode="auto">
            <a:xfrm>
              <a:off x="2448" y="3216"/>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8" name="Line 16">
              <a:extLst>
                <a:ext uri="{FF2B5EF4-FFF2-40B4-BE49-F238E27FC236}">
                  <a16:creationId xmlns:a16="http://schemas.microsoft.com/office/drawing/2014/main" id="{BDFF9D44-7869-41B6-88E3-EA6752FD66C7}"/>
                </a:ext>
              </a:extLst>
            </p:cNvPr>
            <p:cNvSpPr>
              <a:spLocks noChangeShapeType="1"/>
            </p:cNvSpPr>
            <p:nvPr/>
          </p:nvSpPr>
          <p:spPr bwMode="auto">
            <a:xfrm>
              <a:off x="2448" y="1632"/>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sp>
          <p:nvSpPr>
            <p:cNvPr id="19" name="Line 17">
              <a:extLst>
                <a:ext uri="{FF2B5EF4-FFF2-40B4-BE49-F238E27FC236}">
                  <a16:creationId xmlns:a16="http://schemas.microsoft.com/office/drawing/2014/main" id="{EF49E6AB-37AF-4AB1-82BB-13F751D9D9C7}"/>
                </a:ext>
              </a:extLst>
            </p:cNvPr>
            <p:cNvSpPr>
              <a:spLocks noChangeShapeType="1"/>
            </p:cNvSpPr>
            <p:nvPr/>
          </p:nvSpPr>
          <p:spPr bwMode="auto">
            <a:xfrm>
              <a:off x="2448" y="2448"/>
              <a:ext cx="1680" cy="0"/>
            </a:xfrm>
            <a:prstGeom prst="line">
              <a:avLst/>
            </a:prstGeom>
            <a:noFill/>
            <a:ln w="28575">
              <a:solidFill>
                <a:schemeClr val="tx1"/>
              </a:solidFill>
              <a:round/>
              <a:headEnd/>
              <a:tailEnd/>
            </a:ln>
            <a:effectLst/>
          </p:spPr>
          <p:txBody>
            <a:bodyPr/>
            <a:lstStyle/>
            <a:p>
              <a:pPr algn="ctr" eaLnBrk="1" hangingPunct="1">
                <a:defRPr/>
              </a:pPr>
              <a:endParaRPr lang="en-US" sz="2215">
                <a:solidFill>
                  <a:srgbClr val="000000"/>
                </a:solidFill>
                <a:latin typeface="Verdana" pitchFamily="34" charset="0"/>
                <a:ea typeface="+mn-ea"/>
              </a:endParaRPr>
            </a:p>
          </p:txBody>
        </p:sp>
      </p:grpSp>
    </p:spTree>
    <p:extLst>
      <p:ext uri="{BB962C8B-B14F-4D97-AF65-F5344CB8AC3E}">
        <p14:creationId xmlns:p14="http://schemas.microsoft.com/office/powerpoint/2010/main" val="3883399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C1359-116A-470C-B2EA-7355C26CA1D4}"/>
              </a:ext>
            </a:extLst>
          </p:cNvPr>
          <p:cNvSpPr>
            <a:spLocks noGrp="1"/>
          </p:cNvSpPr>
          <p:nvPr>
            <p:ph type="title"/>
          </p:nvPr>
        </p:nvSpPr>
        <p:spPr/>
        <p:txBody>
          <a:bodyPr>
            <a:normAutofit/>
          </a:bodyPr>
          <a:lstStyle/>
          <a:p>
            <a:r>
              <a:rPr lang="uk-UA" altLang="en-US" dirty="0"/>
              <a:t> РІЧНІ ЗВІТИ, ЩО ТИПОВІ ДЛЯ РЕГІОНА</a:t>
            </a:r>
            <a:endParaRPr lang="en-US" dirty="0"/>
          </a:p>
        </p:txBody>
      </p:sp>
      <p:sp>
        <p:nvSpPr>
          <p:cNvPr id="3" name="Slide Number Placeholder 2">
            <a:extLst>
              <a:ext uri="{FF2B5EF4-FFF2-40B4-BE49-F238E27FC236}">
                <a16:creationId xmlns:a16="http://schemas.microsoft.com/office/drawing/2014/main" id="{234D618B-57D5-490A-AB59-3DB1103FCF8D}"/>
              </a:ext>
            </a:extLst>
          </p:cNvPr>
          <p:cNvSpPr>
            <a:spLocks noGrp="1"/>
          </p:cNvSpPr>
          <p:nvPr>
            <p:ph type="sldNum" sz="quarter" idx="10"/>
          </p:nvPr>
        </p:nvSpPr>
        <p:spPr/>
        <p:txBody>
          <a:bodyPr/>
          <a:lstStyle/>
          <a:p>
            <a:pPr>
              <a:defRPr/>
            </a:pPr>
            <a:fld id="{A91C009A-D183-4B06-A7F0-ADEC358427FA}" type="slidenum">
              <a:rPr lang="en-US" smtClean="0"/>
              <a:pPr>
                <a:defRPr/>
              </a:pPr>
              <a:t>14</a:t>
            </a:fld>
            <a:endParaRPr lang="en-US" dirty="0"/>
          </a:p>
        </p:txBody>
      </p:sp>
      <p:sp>
        <p:nvSpPr>
          <p:cNvPr id="4" name="Rectangle 2">
            <a:extLst>
              <a:ext uri="{FF2B5EF4-FFF2-40B4-BE49-F238E27FC236}">
                <a16:creationId xmlns:a16="http://schemas.microsoft.com/office/drawing/2014/main" id="{57F3AF73-B394-4DAD-8E5D-27047C124D36}"/>
              </a:ext>
            </a:extLst>
          </p:cNvPr>
          <p:cNvSpPr>
            <a:spLocks noChangeArrowheads="1"/>
          </p:cNvSpPr>
          <p:nvPr/>
        </p:nvSpPr>
        <p:spPr bwMode="auto">
          <a:xfrm>
            <a:off x="562708" y="1459523"/>
            <a:ext cx="5275385" cy="4572000"/>
          </a:xfrm>
          <a:prstGeom prst="rect">
            <a:avLst/>
          </a:prstGeom>
          <a:noFill/>
          <a:ln w="57150" cmpd="thickThin">
            <a:solidFill>
              <a:srgbClr val="006666"/>
            </a:solidFill>
            <a:miter lim="800000"/>
            <a:headEnd/>
            <a:tailEnd/>
          </a:ln>
          <a:effectLst/>
        </p:spPr>
        <p:txBody>
          <a:bodyPr/>
          <a:lstStyle/>
          <a:p>
            <a:pPr eaLnBrk="1" hangingPunct="1">
              <a:buFont typeface="Wingdings" pitchFamily="2" charset="2"/>
              <a:buNone/>
              <a:defRPr/>
            </a:pPr>
            <a:r>
              <a:rPr lang="uk-UA" sz="1846" dirty="0">
                <a:solidFill>
                  <a:srgbClr val="000000"/>
                </a:solidFill>
                <a:latin typeface="Verdana" pitchFamily="34" charset="0"/>
                <a:ea typeface="+mn-ea"/>
              </a:rPr>
              <a:t>Радше маркетингова брошура, а не річний звіт</a:t>
            </a:r>
            <a:endParaRPr lang="en-US" sz="1846" dirty="0">
              <a:solidFill>
                <a:srgbClr val="000000"/>
              </a:solidFill>
              <a:latin typeface="Verdana" pitchFamily="34" charset="0"/>
              <a:ea typeface="+mn-ea"/>
            </a:endParaRPr>
          </a:p>
          <a:p>
            <a:pPr eaLnBrk="1" hangingPunct="1">
              <a:buFont typeface="Wingdings" pitchFamily="2" charset="2"/>
              <a:buNone/>
              <a:defRPr/>
            </a:pPr>
            <a:endParaRPr lang="en-US" sz="1846" dirty="0">
              <a:solidFill>
                <a:srgbClr val="000000"/>
              </a:solidFill>
              <a:latin typeface="Verdana" pitchFamily="34" charset="0"/>
              <a:ea typeface="+mn-ea"/>
            </a:endParaRPr>
          </a:p>
          <a:p>
            <a:pPr eaLnBrk="1" hangingPunct="1">
              <a:buFont typeface="Wingdings" pitchFamily="2" charset="2"/>
              <a:buNone/>
              <a:defRPr/>
            </a:pPr>
            <a:r>
              <a:rPr lang="uk-UA" sz="1846" dirty="0">
                <a:solidFill>
                  <a:srgbClr val="000000"/>
                </a:solidFill>
                <a:latin typeface="Verdana" pitchFamily="34" charset="0"/>
                <a:ea typeface="+mn-ea"/>
              </a:rPr>
              <a:t>Шаблонне викладення інформації </a:t>
            </a:r>
            <a:endParaRPr lang="ru-RU" sz="1846" dirty="0">
              <a:solidFill>
                <a:srgbClr val="000000"/>
              </a:solidFill>
              <a:latin typeface="Verdana" pitchFamily="34" charset="0"/>
              <a:ea typeface="+mn-ea"/>
            </a:endParaRPr>
          </a:p>
          <a:p>
            <a:pPr eaLnBrk="1" hangingPunct="1">
              <a:buFont typeface="Wingdings" pitchFamily="2" charset="2"/>
              <a:buNone/>
              <a:defRPr/>
            </a:pPr>
            <a:endParaRPr lang="ru-RU" sz="1108" dirty="0">
              <a:solidFill>
                <a:srgbClr val="000000"/>
              </a:solidFill>
              <a:latin typeface="Verdana" pitchFamily="34" charset="0"/>
              <a:ea typeface="+mn-ea"/>
            </a:endParaRPr>
          </a:p>
          <a:p>
            <a:pPr eaLnBrk="1" hangingPunct="1">
              <a:buFont typeface="Wingdings" pitchFamily="2" charset="2"/>
              <a:buNone/>
              <a:defRPr/>
            </a:pPr>
            <a:endParaRPr lang="ru-RU" sz="1108" dirty="0">
              <a:solidFill>
                <a:srgbClr val="000000"/>
              </a:solidFill>
              <a:latin typeface="Verdana" pitchFamily="34" charset="0"/>
              <a:ea typeface="+mn-ea"/>
            </a:endParaRPr>
          </a:p>
          <a:p>
            <a:pPr eaLnBrk="1" hangingPunct="1">
              <a:buFont typeface="Wingdings" pitchFamily="2" charset="2"/>
              <a:buNone/>
              <a:defRPr/>
            </a:pPr>
            <a:r>
              <a:rPr lang="uk-UA" sz="1846" dirty="0">
                <a:solidFill>
                  <a:srgbClr val="000000"/>
                </a:solidFill>
                <a:latin typeface="Verdana" pitchFamily="34" charset="0"/>
                <a:ea typeface="+mn-ea"/>
              </a:rPr>
              <a:t>Мало інформації нефінансового характеру</a:t>
            </a:r>
            <a:r>
              <a:rPr lang="ru-RU" sz="1846" dirty="0">
                <a:solidFill>
                  <a:srgbClr val="000000"/>
                </a:solidFill>
                <a:latin typeface="Verdana" pitchFamily="34" charset="0"/>
                <a:ea typeface="+mn-ea"/>
              </a:rPr>
              <a:t>:   </a:t>
            </a:r>
          </a:p>
          <a:p>
            <a:pPr eaLnBrk="1" hangingPunct="1">
              <a:defRPr/>
            </a:pPr>
            <a:endParaRPr lang="ru-RU" sz="1108" dirty="0">
              <a:solidFill>
                <a:srgbClr val="000000"/>
              </a:solidFill>
              <a:latin typeface="Verdana" pitchFamily="34" charset="0"/>
              <a:ea typeface="+mn-ea"/>
            </a:endParaRPr>
          </a:p>
          <a:p>
            <a:pPr marL="635993" lvl="1" indent="-213952">
              <a:buFont typeface="Wingdings" pitchFamily="2" charset="2"/>
              <a:buChar char="§"/>
              <a:defRPr/>
            </a:pPr>
            <a:r>
              <a:rPr lang="uk-UA" sz="1846" dirty="0">
                <a:solidFill>
                  <a:srgbClr val="000000"/>
                </a:solidFill>
                <a:latin typeface="Verdana" pitchFamily="34" charset="0"/>
                <a:ea typeface="+mn-ea"/>
              </a:rPr>
              <a:t>Корпоративне управління </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uk-UA" sz="1846" dirty="0">
                <a:solidFill>
                  <a:srgbClr val="000000"/>
                </a:solidFill>
                <a:latin typeface="Verdana" pitchFamily="34" charset="0"/>
                <a:ea typeface="+mn-ea"/>
              </a:rPr>
              <a:t>Система управління ризиками </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uk-UA" sz="1846" dirty="0">
                <a:solidFill>
                  <a:srgbClr val="000000"/>
                </a:solidFill>
                <a:latin typeface="Verdana" pitchFamily="34" charset="0"/>
                <a:ea typeface="+mn-ea"/>
              </a:rPr>
              <a:t>Система внутрішнього контролю </a:t>
            </a:r>
            <a:endParaRPr lang="ru-RU" sz="1846" dirty="0">
              <a:solidFill>
                <a:srgbClr val="000000"/>
              </a:solidFill>
              <a:latin typeface="Verdana" pitchFamily="34" charset="0"/>
              <a:ea typeface="+mn-ea"/>
            </a:endParaRPr>
          </a:p>
          <a:p>
            <a:pPr marL="635993" lvl="1" indent="-213952">
              <a:buFont typeface="Wingdings" pitchFamily="2" charset="2"/>
              <a:buChar char="§"/>
              <a:defRPr/>
            </a:pPr>
            <a:r>
              <a:rPr lang="en-US" sz="1846" dirty="0">
                <a:solidFill>
                  <a:srgbClr val="000000"/>
                </a:solidFill>
                <a:latin typeface="Verdana" pitchFamily="34" charset="0"/>
                <a:ea typeface="+mn-ea"/>
              </a:rPr>
              <a:t>ESG (</a:t>
            </a:r>
            <a:r>
              <a:rPr lang="uk-UA" sz="1846" dirty="0">
                <a:solidFill>
                  <a:srgbClr val="000000"/>
                </a:solidFill>
                <a:latin typeface="Verdana" pitchFamily="34" charset="0"/>
                <a:ea typeface="+mn-ea"/>
              </a:rPr>
              <a:t>або управління екологічними і соціальними питаннями</a:t>
            </a:r>
            <a:r>
              <a:rPr lang="en-US" sz="1846" dirty="0">
                <a:solidFill>
                  <a:srgbClr val="000000"/>
                </a:solidFill>
                <a:latin typeface="Verdana" pitchFamily="34" charset="0"/>
                <a:ea typeface="+mn-ea"/>
              </a:rPr>
              <a:t>)</a:t>
            </a:r>
            <a:endParaRPr lang="ru-RU" sz="1846" dirty="0">
              <a:solidFill>
                <a:srgbClr val="000000"/>
              </a:solidFill>
              <a:latin typeface="Verdana" pitchFamily="34" charset="0"/>
              <a:ea typeface="+mn-ea"/>
            </a:endParaRPr>
          </a:p>
          <a:p>
            <a:pPr eaLnBrk="1" hangingPunct="1">
              <a:defRPr/>
            </a:pPr>
            <a:endParaRPr lang="ru-RU" sz="923" dirty="0">
              <a:solidFill>
                <a:srgbClr val="000000"/>
              </a:solidFill>
              <a:latin typeface="Verdana" pitchFamily="34" charset="0"/>
              <a:ea typeface="+mn-ea"/>
            </a:endParaRPr>
          </a:p>
        </p:txBody>
      </p:sp>
      <p:pic>
        <p:nvPicPr>
          <p:cNvPr id="5" name="Picture 3" descr="sharemain">
            <a:extLst>
              <a:ext uri="{FF2B5EF4-FFF2-40B4-BE49-F238E27FC236}">
                <a16:creationId xmlns:a16="http://schemas.microsoft.com/office/drawing/2014/main" id="{A59B1D96-EE20-4CBD-A4F1-3CD415C430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9108" y="1459523"/>
            <a:ext cx="2438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1321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81C286-258A-4B9A-9903-F7EE15596667}"/>
              </a:ext>
            </a:extLst>
          </p:cNvPr>
          <p:cNvSpPr>
            <a:spLocks noGrp="1"/>
          </p:cNvSpPr>
          <p:nvPr>
            <p:ph type="title"/>
          </p:nvPr>
        </p:nvSpPr>
        <p:spPr/>
        <p:txBody>
          <a:bodyPr>
            <a:normAutofit/>
          </a:bodyPr>
          <a:lstStyle/>
          <a:p>
            <a:r>
              <a:rPr lang="en-US" dirty="0"/>
              <a:t>3. </a:t>
            </a:r>
            <a:r>
              <a:rPr lang="uk-UA" dirty="0"/>
              <a:t>Доступність і достовірність даних з питань </a:t>
            </a:r>
            <a:r>
              <a:rPr lang="en-US" dirty="0"/>
              <a:t>ESG</a:t>
            </a:r>
            <a:endParaRPr lang="en-US" b="1" dirty="0"/>
          </a:p>
        </p:txBody>
      </p:sp>
      <p:sp>
        <p:nvSpPr>
          <p:cNvPr id="3" name="Slide Number Placeholder 2">
            <a:extLst>
              <a:ext uri="{FF2B5EF4-FFF2-40B4-BE49-F238E27FC236}">
                <a16:creationId xmlns:a16="http://schemas.microsoft.com/office/drawing/2014/main" id="{6BD6C934-56B2-45E1-B05F-855A57D30919}"/>
              </a:ext>
            </a:extLst>
          </p:cNvPr>
          <p:cNvSpPr>
            <a:spLocks noGrp="1"/>
          </p:cNvSpPr>
          <p:nvPr>
            <p:ph type="sldNum" sz="quarter" idx="10"/>
          </p:nvPr>
        </p:nvSpPr>
        <p:spPr/>
        <p:txBody>
          <a:bodyPr/>
          <a:lstStyle/>
          <a:p>
            <a:fld id="{A91C009A-D183-4B06-A7F0-ADEC358427FA}" type="slidenum">
              <a:rPr lang="en-US" smtClean="0"/>
              <a:pPr/>
              <a:t>15</a:t>
            </a:fld>
            <a:endParaRPr lang="en-US" dirty="0"/>
          </a:p>
        </p:txBody>
      </p:sp>
      <p:sp>
        <p:nvSpPr>
          <p:cNvPr id="5" name="Rectangle 4">
            <a:extLst>
              <a:ext uri="{FF2B5EF4-FFF2-40B4-BE49-F238E27FC236}">
                <a16:creationId xmlns:a16="http://schemas.microsoft.com/office/drawing/2014/main" id="{AC3FD985-E0E0-4CD2-947C-48776DB6CFC1}"/>
              </a:ext>
            </a:extLst>
          </p:cNvPr>
          <p:cNvSpPr/>
          <p:nvPr/>
        </p:nvSpPr>
        <p:spPr>
          <a:xfrm>
            <a:off x="552286" y="1080644"/>
            <a:ext cx="7627887" cy="584775"/>
          </a:xfrm>
          <a:prstGeom prst="rect">
            <a:avLst/>
          </a:prstGeom>
        </p:spPr>
        <p:txBody>
          <a:bodyPr wrap="square">
            <a:spAutoFit/>
          </a:bodyPr>
          <a:lstStyle/>
          <a:p>
            <a:r>
              <a:rPr lang="uk-UA" dirty="0"/>
              <a:t>За межами балансового звіту</a:t>
            </a:r>
            <a:r>
              <a:rPr lang="en-US" dirty="0"/>
              <a:t>: </a:t>
            </a:r>
            <a:r>
              <a:rPr lang="uk-UA" dirty="0"/>
              <a:t>Практичний посібник </a:t>
            </a:r>
            <a:r>
              <a:rPr lang="en-US" dirty="0"/>
              <a:t>IFC </a:t>
            </a:r>
            <a:r>
              <a:rPr lang="uk-UA" dirty="0"/>
              <a:t>з питань прозорості і розкриття інформації </a:t>
            </a:r>
            <a:endParaRPr lang="en-US" dirty="0"/>
          </a:p>
        </p:txBody>
      </p:sp>
      <p:pic>
        <p:nvPicPr>
          <p:cNvPr id="25" name="Picture 11">
            <a:extLst>
              <a:ext uri="{FF2B5EF4-FFF2-40B4-BE49-F238E27FC236}">
                <a16:creationId xmlns:a16="http://schemas.microsoft.com/office/drawing/2014/main" id="{4933696C-EF02-4016-AAD3-1B0A479164C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589460" y="4575921"/>
            <a:ext cx="669764" cy="22556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a:extLst>
              <a:ext uri="{FF2B5EF4-FFF2-40B4-BE49-F238E27FC236}">
                <a16:creationId xmlns:a16="http://schemas.microsoft.com/office/drawing/2014/main" id="{6CDAD8A2-C849-4D66-97ED-2701C77CD02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16917" y="4933838"/>
            <a:ext cx="826209" cy="19908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a:extLst>
              <a:ext uri="{FF2B5EF4-FFF2-40B4-BE49-F238E27FC236}">
                <a16:creationId xmlns:a16="http://schemas.microsoft.com/office/drawing/2014/main" id="{1A972A28-8627-44F6-BD90-08CB0FDC7DB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4629671" y="4914794"/>
            <a:ext cx="458050" cy="237177"/>
          </a:xfrm>
          <a:prstGeom prst="rect">
            <a:avLst/>
          </a:prstGeom>
        </p:spPr>
      </p:pic>
      <p:pic>
        <p:nvPicPr>
          <p:cNvPr id="28" name="Picture 6" descr="Image result for CDP logo">
            <a:extLst>
              <a:ext uri="{FF2B5EF4-FFF2-40B4-BE49-F238E27FC236}">
                <a16:creationId xmlns:a16="http://schemas.microsoft.com/office/drawing/2014/main" id="{1CC89882-27EE-4FCC-B75D-81E4E3C99FDC}"/>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696160" y="4965111"/>
            <a:ext cx="420212" cy="17438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GRI_Logo_2015.png">
            <a:extLst>
              <a:ext uri="{FF2B5EF4-FFF2-40B4-BE49-F238E27FC236}">
                <a16:creationId xmlns:a16="http://schemas.microsoft.com/office/drawing/2014/main" id="{CB910868-E32B-4335-A43F-F08D072A0706}"/>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116372" y="4068035"/>
            <a:ext cx="307361" cy="30736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a:extLst>
              <a:ext uri="{FF2B5EF4-FFF2-40B4-BE49-F238E27FC236}">
                <a16:creationId xmlns:a16="http://schemas.microsoft.com/office/drawing/2014/main" id="{A653B1FE-3D1D-40D6-AF92-A822BD161151}"/>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631973" y="4538274"/>
            <a:ext cx="636320" cy="215421"/>
          </a:xfrm>
          <a:prstGeom prst="rect">
            <a:avLst/>
          </a:prstGeom>
          <a:noFill/>
          <a:extLst>
            <a:ext uri="{909E8E84-426E-40DD-AFC4-6F175D3DCCD1}">
              <a14:hiddenFill xmlns:a14="http://schemas.microsoft.com/office/drawing/2010/main">
                <a:solidFill>
                  <a:srgbClr val="FFFFFF"/>
                </a:solidFill>
              </a14:hiddenFill>
            </a:ext>
          </a:extLst>
        </p:spPr>
      </p:pic>
      <p:pic>
        <p:nvPicPr>
          <p:cNvPr id="31" name="Content Placeholder 4" descr="http://staticapp.icpsc.com/icp/loadimage.php/mogile/1121609/6de19bbe86638db4abad20bf09f5e7bb/image/gif">
            <a:extLst>
              <a:ext uri="{FF2B5EF4-FFF2-40B4-BE49-F238E27FC236}">
                <a16:creationId xmlns:a16="http://schemas.microsoft.com/office/drawing/2014/main" id="{0ACDE378-C74C-4137-88D5-502CD952AFB6}"/>
              </a:ext>
            </a:extLst>
          </p:cNvPr>
          <p:cNvPicPr>
            <a:picLocks noGrp="1"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617050" y="4067500"/>
            <a:ext cx="470670" cy="21418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a:extLst>
              <a:ext uri="{FF2B5EF4-FFF2-40B4-BE49-F238E27FC236}">
                <a16:creationId xmlns:a16="http://schemas.microsoft.com/office/drawing/2014/main" id="{6AAE533F-2793-4128-A8AA-D31E238E30DA}"/>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2555924" y="4068034"/>
            <a:ext cx="734156" cy="24198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a:extLst>
              <a:ext uri="{FF2B5EF4-FFF2-40B4-BE49-F238E27FC236}">
                <a16:creationId xmlns:a16="http://schemas.microsoft.com/office/drawing/2014/main" id="{F470DE79-B18D-4A15-8C83-8B0934B506F5}"/>
              </a:ext>
            </a:extLst>
          </p:cNvPr>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4714735" y="4434734"/>
            <a:ext cx="308474" cy="282373"/>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3043B4AF-787C-4AF6-9DA8-A8187C6C402A}"/>
              </a:ext>
            </a:extLst>
          </p:cNvPr>
          <p:cNvSpPr/>
          <p:nvPr/>
        </p:nvSpPr>
        <p:spPr>
          <a:xfrm>
            <a:off x="2485327" y="2531655"/>
            <a:ext cx="3231926" cy="1252331"/>
          </a:xfrm>
          <a:prstGeom prst="rect">
            <a:avLst/>
          </a:prstGeom>
        </p:spPr>
        <p:txBody>
          <a:bodyPr wrap="square">
            <a:spAutoFit/>
          </a:bodyPr>
          <a:lstStyle/>
          <a:p>
            <a:pPr marL="160735" indent="-160735">
              <a:buFont typeface="Arial" panose="020B0604020202020204" pitchFamily="34" charset="0"/>
              <a:buChar char="•"/>
            </a:pPr>
            <a:r>
              <a:rPr lang="uk-UA" sz="1350" dirty="0">
                <a:solidFill>
                  <a:srgbClr val="414752"/>
                </a:solidFill>
              </a:rPr>
              <a:t>Методика корпоративного управління </a:t>
            </a:r>
            <a:endParaRPr lang="en-US" sz="1350" dirty="0">
              <a:solidFill>
                <a:srgbClr val="414752"/>
              </a:solidFill>
            </a:endParaRPr>
          </a:p>
          <a:p>
            <a:pPr marL="160735" indent="-160735">
              <a:buFont typeface="Arial" panose="020B0604020202020204" pitchFamily="34" charset="0"/>
              <a:buChar char="•"/>
            </a:pPr>
            <a:r>
              <a:rPr lang="uk-UA" sz="1350" dirty="0">
                <a:solidFill>
                  <a:srgbClr val="414752"/>
                </a:solidFill>
              </a:rPr>
              <a:t>Стандарти діяльності для сталого розвитку в екологічній і соціальній сферах </a:t>
            </a:r>
            <a:endParaRPr lang="en-US" sz="1350" dirty="0">
              <a:solidFill>
                <a:srgbClr val="414752"/>
              </a:solidFill>
            </a:endParaRPr>
          </a:p>
          <a:p>
            <a:endParaRPr lang="en-US" sz="788" u="sng" cap="all" dirty="0"/>
          </a:p>
        </p:txBody>
      </p:sp>
      <p:sp>
        <p:nvSpPr>
          <p:cNvPr id="35" name="Rectangle 34">
            <a:extLst>
              <a:ext uri="{FF2B5EF4-FFF2-40B4-BE49-F238E27FC236}">
                <a16:creationId xmlns:a16="http://schemas.microsoft.com/office/drawing/2014/main" id="{FBB5C010-FE55-4A31-9CEC-E66CA394302A}"/>
              </a:ext>
            </a:extLst>
          </p:cNvPr>
          <p:cNvSpPr/>
          <p:nvPr/>
        </p:nvSpPr>
        <p:spPr>
          <a:xfrm>
            <a:off x="2616916" y="3588385"/>
            <a:ext cx="2991530" cy="276999"/>
          </a:xfrm>
          <a:prstGeom prst="rect">
            <a:avLst/>
          </a:prstGeom>
          <a:solidFill>
            <a:schemeClr val="bg2">
              <a:lumMod val="75000"/>
            </a:schemeClr>
          </a:solidFill>
          <a:ln>
            <a:solidFill>
              <a:schemeClr val="tx1"/>
            </a:solidFill>
          </a:ln>
        </p:spPr>
        <p:txBody>
          <a:bodyPr wrap="square">
            <a:spAutoFit/>
          </a:bodyPr>
          <a:lstStyle/>
          <a:p>
            <a:r>
              <a:rPr lang="uk-UA" sz="1200" dirty="0">
                <a:solidFill>
                  <a:schemeClr val="bg1"/>
                </a:solidFill>
              </a:rPr>
              <a:t>Глобальні основи сталого розвитку </a:t>
            </a:r>
            <a:endParaRPr lang="en-US" sz="1200" dirty="0">
              <a:solidFill>
                <a:schemeClr val="bg1"/>
              </a:solidFill>
            </a:endParaRPr>
          </a:p>
        </p:txBody>
      </p:sp>
      <p:pic>
        <p:nvPicPr>
          <p:cNvPr id="36" name="Picture 6" descr="Image result">
            <a:extLst>
              <a:ext uri="{FF2B5EF4-FFF2-40B4-BE49-F238E27FC236}">
                <a16:creationId xmlns:a16="http://schemas.microsoft.com/office/drawing/2014/main" id="{182169F7-AC35-457D-B1BA-EEE15F710D37}"/>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643951" y="5647794"/>
            <a:ext cx="839614" cy="285937"/>
          </a:xfrm>
          <a:prstGeom prst="rect">
            <a:avLst/>
          </a:prstGeom>
          <a:noFill/>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39DC34BB-06DF-4D3C-B63A-298AD2D1B00B}"/>
              </a:ext>
            </a:extLst>
          </p:cNvPr>
          <p:cNvSpPr/>
          <p:nvPr/>
        </p:nvSpPr>
        <p:spPr>
          <a:xfrm>
            <a:off x="2594134" y="5303122"/>
            <a:ext cx="3802911" cy="276999"/>
          </a:xfrm>
          <a:prstGeom prst="rect">
            <a:avLst/>
          </a:prstGeom>
          <a:solidFill>
            <a:schemeClr val="tx1"/>
          </a:solidFill>
          <a:ln>
            <a:solidFill>
              <a:schemeClr val="tx1"/>
            </a:solidFill>
          </a:ln>
        </p:spPr>
        <p:txBody>
          <a:bodyPr wrap="square">
            <a:spAutoFit/>
          </a:bodyPr>
          <a:lstStyle/>
          <a:p>
            <a:r>
              <a:rPr lang="uk-UA" sz="1200" dirty="0">
                <a:solidFill>
                  <a:schemeClr val="bg1"/>
                </a:solidFill>
              </a:rPr>
              <a:t>Міжнародні стандарти бухгалтерського обліку </a:t>
            </a:r>
            <a:endParaRPr lang="en-US" sz="1200" dirty="0">
              <a:solidFill>
                <a:schemeClr val="bg1"/>
              </a:solidFill>
            </a:endParaRPr>
          </a:p>
        </p:txBody>
      </p:sp>
      <p:pic>
        <p:nvPicPr>
          <p:cNvPr id="38" name="Picture 10" descr="Image result for SDGs">
            <a:extLst>
              <a:ext uri="{FF2B5EF4-FFF2-40B4-BE49-F238E27FC236}">
                <a16:creationId xmlns:a16="http://schemas.microsoft.com/office/drawing/2014/main" id="{C16A375A-579B-4234-A7F0-2B792B96D36A}"/>
              </a:ext>
            </a:extLst>
          </p:cNvPr>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533031" y="4016952"/>
            <a:ext cx="296896" cy="296896"/>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4399535B-EC5D-4B33-9707-D10DCB51C8B4}"/>
              </a:ext>
            </a:extLst>
          </p:cNvPr>
          <p:cNvSpPr/>
          <p:nvPr/>
        </p:nvSpPr>
        <p:spPr>
          <a:xfrm>
            <a:off x="2617438" y="2118102"/>
            <a:ext cx="2991009" cy="276999"/>
          </a:xfrm>
          <a:prstGeom prst="rect">
            <a:avLst/>
          </a:prstGeom>
          <a:solidFill>
            <a:srgbClr val="012D74"/>
          </a:solidFill>
          <a:ln>
            <a:solidFill>
              <a:schemeClr val="tx1"/>
            </a:solidFill>
          </a:ln>
        </p:spPr>
        <p:txBody>
          <a:bodyPr wrap="square">
            <a:spAutoFit/>
          </a:bodyPr>
          <a:lstStyle/>
          <a:p>
            <a:pPr algn="ctr"/>
            <a:r>
              <a:rPr lang="uk-UA" sz="1200" dirty="0">
                <a:solidFill>
                  <a:schemeClr val="bg1"/>
                </a:solidFill>
              </a:rPr>
              <a:t>Основи сталого розвитку </a:t>
            </a:r>
            <a:r>
              <a:rPr lang="en-US" sz="1200" dirty="0">
                <a:solidFill>
                  <a:schemeClr val="bg1"/>
                </a:solidFill>
              </a:rPr>
              <a:t>IFC </a:t>
            </a:r>
          </a:p>
        </p:txBody>
      </p:sp>
      <p:pic>
        <p:nvPicPr>
          <p:cNvPr id="40" name="Picture 39">
            <a:extLst>
              <a:ext uri="{FF2B5EF4-FFF2-40B4-BE49-F238E27FC236}">
                <a16:creationId xmlns:a16="http://schemas.microsoft.com/office/drawing/2014/main" id="{BCA6A577-8B28-40D1-A164-CAFCA7D6A05C}"/>
              </a:ext>
            </a:extLst>
          </p:cNvPr>
          <p:cNvPicPr>
            <a:picLocks noChangeAspect="1"/>
          </p:cNvPicPr>
          <p:nvPr/>
        </p:nvPicPr>
        <p:blipFill>
          <a:blip r:embed="rId14"/>
          <a:stretch>
            <a:fillRect/>
          </a:stretch>
        </p:blipFill>
        <p:spPr>
          <a:xfrm>
            <a:off x="265615" y="2355750"/>
            <a:ext cx="1891265" cy="2411227"/>
          </a:xfrm>
          <a:prstGeom prst="rect">
            <a:avLst/>
          </a:prstGeom>
        </p:spPr>
      </p:pic>
      <p:pic>
        <p:nvPicPr>
          <p:cNvPr id="41" name="Picture 40">
            <a:extLst>
              <a:ext uri="{FF2B5EF4-FFF2-40B4-BE49-F238E27FC236}">
                <a16:creationId xmlns:a16="http://schemas.microsoft.com/office/drawing/2014/main" id="{BEF6AFED-6699-4B48-92F7-AB8DB5FCA0DD}"/>
              </a:ext>
            </a:extLst>
          </p:cNvPr>
          <p:cNvPicPr>
            <a:picLocks noChangeAspect="1"/>
          </p:cNvPicPr>
          <p:nvPr/>
        </p:nvPicPr>
        <p:blipFill rotWithShape="1">
          <a:blip r:embed="rId15"/>
          <a:srcRect l="-2" t="1" r="26476" b="-1"/>
          <a:stretch/>
        </p:blipFill>
        <p:spPr>
          <a:xfrm>
            <a:off x="5562813" y="2106168"/>
            <a:ext cx="3802911" cy="2910391"/>
          </a:xfrm>
          <a:prstGeom prst="rect">
            <a:avLst/>
          </a:prstGeom>
        </p:spPr>
      </p:pic>
    </p:spTree>
    <p:extLst>
      <p:ext uri="{BB962C8B-B14F-4D97-AF65-F5344CB8AC3E}">
        <p14:creationId xmlns:p14="http://schemas.microsoft.com/office/powerpoint/2010/main" val="2908019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F3B8C-4274-48BB-BE0C-6A9B8143870B}"/>
              </a:ext>
            </a:extLst>
          </p:cNvPr>
          <p:cNvSpPr>
            <a:spLocks noGrp="1"/>
          </p:cNvSpPr>
          <p:nvPr>
            <p:ph type="title"/>
          </p:nvPr>
        </p:nvSpPr>
        <p:spPr>
          <a:xfrm>
            <a:off x="384986" y="554314"/>
            <a:ext cx="8462029" cy="756707"/>
          </a:xfrm>
        </p:spPr>
        <p:txBody>
          <a:bodyPr>
            <a:normAutofit fontScale="90000"/>
          </a:bodyPr>
          <a:lstStyle/>
          <a:p>
            <a:pPr algn="ctr"/>
            <a:r>
              <a:rPr lang="uk-UA" b="1" dirty="0"/>
              <a:t>Метод картування</a:t>
            </a:r>
            <a:r>
              <a:rPr lang="en-US" b="1" dirty="0"/>
              <a:t>: </a:t>
            </a:r>
            <a:r>
              <a:rPr lang="uk-UA" b="1" dirty="0"/>
              <a:t>як порівняти системи і стандарти звітування</a:t>
            </a:r>
            <a:br>
              <a:rPr lang="en-US" dirty="0"/>
            </a:br>
            <a:endParaRPr lang="en-US" dirty="0"/>
          </a:p>
        </p:txBody>
      </p:sp>
      <p:sp>
        <p:nvSpPr>
          <p:cNvPr id="3" name="Text Placeholder 2">
            <a:extLst>
              <a:ext uri="{FF2B5EF4-FFF2-40B4-BE49-F238E27FC236}">
                <a16:creationId xmlns:a16="http://schemas.microsoft.com/office/drawing/2014/main" id="{BD93052B-19A9-4F92-A6F8-25CBEE215362}"/>
              </a:ext>
            </a:extLst>
          </p:cNvPr>
          <p:cNvSpPr>
            <a:spLocks noGrp="1"/>
          </p:cNvSpPr>
          <p:nvPr>
            <p:ph type="body" sz="quarter" idx="13"/>
          </p:nvPr>
        </p:nvSpPr>
        <p:spPr/>
        <p:txBody>
          <a:bodyPr/>
          <a:lstStyle/>
          <a:p>
            <a:endParaRPr lang="en-US"/>
          </a:p>
        </p:txBody>
      </p:sp>
      <p:graphicFrame>
        <p:nvGraphicFramePr>
          <p:cNvPr id="5" name="Table 4">
            <a:extLst>
              <a:ext uri="{FF2B5EF4-FFF2-40B4-BE49-F238E27FC236}">
                <a16:creationId xmlns:a16="http://schemas.microsoft.com/office/drawing/2014/main" id="{AEDA70A3-6B33-459C-B256-1830C875B8CB}"/>
              </a:ext>
            </a:extLst>
          </p:cNvPr>
          <p:cNvGraphicFramePr>
            <a:graphicFrameLocks noGrp="1"/>
          </p:cNvGraphicFramePr>
          <p:nvPr>
            <p:extLst>
              <p:ext uri="{D42A27DB-BD31-4B8C-83A1-F6EECF244321}">
                <p14:modId xmlns:p14="http://schemas.microsoft.com/office/powerpoint/2010/main" val="2874143478"/>
              </p:ext>
            </p:extLst>
          </p:nvPr>
        </p:nvGraphicFramePr>
        <p:xfrm>
          <a:off x="377449" y="1333436"/>
          <a:ext cx="8437816" cy="3985133"/>
        </p:xfrm>
        <a:graphic>
          <a:graphicData uri="http://schemas.openxmlformats.org/drawingml/2006/table">
            <a:tbl>
              <a:tblPr firstRow="1" bandRow="1">
                <a:tableStyleId>{5C22544A-7EE6-4342-B048-85BDC9FD1C3A}</a:tableStyleId>
              </a:tblPr>
              <a:tblGrid>
                <a:gridCol w="1054727">
                  <a:extLst>
                    <a:ext uri="{9D8B030D-6E8A-4147-A177-3AD203B41FA5}">
                      <a16:colId xmlns:a16="http://schemas.microsoft.com/office/drawing/2014/main" val="515040889"/>
                    </a:ext>
                  </a:extLst>
                </a:gridCol>
                <a:gridCol w="1054727">
                  <a:extLst>
                    <a:ext uri="{9D8B030D-6E8A-4147-A177-3AD203B41FA5}">
                      <a16:colId xmlns:a16="http://schemas.microsoft.com/office/drawing/2014/main" val="2416428414"/>
                    </a:ext>
                  </a:extLst>
                </a:gridCol>
                <a:gridCol w="1054727">
                  <a:extLst>
                    <a:ext uri="{9D8B030D-6E8A-4147-A177-3AD203B41FA5}">
                      <a16:colId xmlns:a16="http://schemas.microsoft.com/office/drawing/2014/main" val="2763272334"/>
                    </a:ext>
                  </a:extLst>
                </a:gridCol>
                <a:gridCol w="1054727">
                  <a:extLst>
                    <a:ext uri="{9D8B030D-6E8A-4147-A177-3AD203B41FA5}">
                      <a16:colId xmlns:a16="http://schemas.microsoft.com/office/drawing/2014/main" val="1921819550"/>
                    </a:ext>
                  </a:extLst>
                </a:gridCol>
                <a:gridCol w="1054727">
                  <a:extLst>
                    <a:ext uri="{9D8B030D-6E8A-4147-A177-3AD203B41FA5}">
                      <a16:colId xmlns:a16="http://schemas.microsoft.com/office/drawing/2014/main" val="1011157512"/>
                    </a:ext>
                  </a:extLst>
                </a:gridCol>
                <a:gridCol w="1054727">
                  <a:extLst>
                    <a:ext uri="{9D8B030D-6E8A-4147-A177-3AD203B41FA5}">
                      <a16:colId xmlns:a16="http://schemas.microsoft.com/office/drawing/2014/main" val="26423089"/>
                    </a:ext>
                  </a:extLst>
                </a:gridCol>
                <a:gridCol w="1054727">
                  <a:extLst>
                    <a:ext uri="{9D8B030D-6E8A-4147-A177-3AD203B41FA5}">
                      <a16:colId xmlns:a16="http://schemas.microsoft.com/office/drawing/2014/main" val="1760018590"/>
                    </a:ext>
                  </a:extLst>
                </a:gridCol>
                <a:gridCol w="1054727">
                  <a:extLst>
                    <a:ext uri="{9D8B030D-6E8A-4147-A177-3AD203B41FA5}">
                      <a16:colId xmlns:a16="http://schemas.microsoft.com/office/drawing/2014/main" val="937345482"/>
                    </a:ext>
                  </a:extLst>
                </a:gridCol>
              </a:tblGrid>
              <a:tr h="930899">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uk-UA" sz="1000" dirty="0">
                          <a:effectLst/>
                        </a:rPr>
                        <a:t>Посібник </a:t>
                      </a:r>
                      <a:r>
                        <a:rPr lang="en-US" sz="1000" dirty="0">
                          <a:effectLst/>
                        </a:rPr>
                        <a:t>IFC</a:t>
                      </a:r>
                      <a:r>
                        <a:rPr lang="uk-UA" sz="1000" dirty="0">
                          <a:effectLst/>
                        </a:rPr>
                        <a:t> з питань розкриття інформації і прозорості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uk-UA" sz="1000" dirty="0">
                          <a:effectLst/>
                        </a:rPr>
                        <a:t>МСФЗ (</a:t>
                      </a:r>
                      <a:r>
                        <a:rPr lang="en-US" sz="1000" dirty="0">
                          <a:effectLst/>
                        </a:rPr>
                        <a:t>IFRS)</a:t>
                      </a:r>
                      <a:r>
                        <a:rPr lang="uk-UA" sz="1000" dirty="0">
                          <a:effectLst/>
                        </a:rPr>
                        <a:t>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ru-RU" sz="1000" dirty="0">
                          <a:effectLst/>
                        </a:rPr>
                        <a:t>Г</a:t>
                      </a:r>
                      <a:r>
                        <a:rPr lang="uk-UA" sz="1000" dirty="0">
                          <a:effectLst/>
                        </a:rPr>
                        <a:t>ІЗ (</a:t>
                      </a:r>
                      <a:r>
                        <a:rPr lang="en-US" sz="1000" dirty="0">
                          <a:effectLst/>
                        </a:rPr>
                        <a:t>GRI</a:t>
                      </a:r>
                      <a:r>
                        <a:rPr lang="uk-UA" sz="1000" dirty="0">
                          <a:effectLst/>
                        </a:rPr>
                        <a: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r>
                        <a:rPr lang="en-US" sz="1000" dirty="0">
                          <a:effectLst/>
                        </a:rPr>
                        <a:t> </a:t>
                      </a:r>
                    </a:p>
                    <a:p>
                      <a:pPr marL="0" marR="0">
                        <a:spcBef>
                          <a:spcPts val="0"/>
                        </a:spcBef>
                        <a:spcAft>
                          <a:spcPts val="0"/>
                        </a:spcAft>
                      </a:pPr>
                      <a:endParaRPr lang="en-US" sz="1000" dirty="0">
                        <a:effectLst/>
                      </a:endParaRPr>
                    </a:p>
                    <a:p>
                      <a:pPr marL="0" marR="0">
                        <a:spcBef>
                          <a:spcPts val="0"/>
                        </a:spcBef>
                        <a:spcAft>
                          <a:spcPts val="0"/>
                        </a:spcAft>
                      </a:pPr>
                      <a:endParaRPr lang="en-US" sz="1000" dirty="0">
                        <a:effectLst/>
                      </a:endParaRPr>
                    </a:p>
                    <a:p>
                      <a:pPr marL="0" marR="0">
                        <a:spcBef>
                          <a:spcPts val="0"/>
                        </a:spcBef>
                        <a:spcAft>
                          <a:spcPts val="0"/>
                        </a:spcAft>
                      </a:pPr>
                      <a:r>
                        <a:rPr lang="en-US" sz="1000" dirty="0">
                          <a:effectLst/>
                        </a:rPr>
                        <a:t> </a:t>
                      </a:r>
                      <a:r>
                        <a:rPr lang="uk-UA" sz="1000" dirty="0">
                          <a:effectLst/>
                        </a:rPr>
                        <a:t>МОС </a:t>
                      </a:r>
                      <a:r>
                        <a:rPr lang="en-US" sz="1000" dirty="0">
                          <a:effectLst/>
                        </a:rPr>
                        <a:t>(ISO</a:t>
                      </a:r>
                      <a:r>
                        <a:rPr lang="uk-UA" sz="1000" dirty="0">
                          <a:effectLst/>
                        </a:rPr>
                        <a: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tc>
                  <a:txBody>
                    <a:bodyPr/>
                    <a:lstStyle/>
                    <a:p>
                      <a:pPr marL="0" marR="0">
                        <a:spcBef>
                          <a:spcPts val="0"/>
                        </a:spcBef>
                        <a:spcAft>
                          <a:spcPts val="0"/>
                        </a:spcAft>
                      </a:pPr>
                      <a:r>
                        <a:rPr lang="en-US" sz="1000" dirty="0">
                          <a:effectLst/>
                        </a:rPr>
                        <a:t>(</a:t>
                      </a:r>
                      <a:r>
                        <a:rPr lang="uk-UA" sz="1000" dirty="0">
                          <a:effectLst/>
                        </a:rPr>
                        <a:t>МРІЗ) </a:t>
                      </a:r>
                      <a:r>
                        <a:rPr lang="en-US" sz="1000" dirty="0">
                          <a:effectLst/>
                        </a:rPr>
                        <a:t>IIRC </a:t>
                      </a:r>
                      <a:r>
                        <a:rPr lang="uk-UA" sz="1000" dirty="0">
                          <a:effectLst/>
                        </a:rPr>
                        <a:t>система інтегрованої звітності </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uk-UA" sz="1000" dirty="0">
                          <a:effectLst/>
                        </a:rPr>
                        <a:t>Рада з стандартів звітності щодо сталого розвитку (</a:t>
                      </a:r>
                      <a:r>
                        <a:rPr lang="en-US" sz="1000" dirty="0">
                          <a:effectLst/>
                        </a:rPr>
                        <a:t>SASB</a:t>
                      </a:r>
                      <a:r>
                        <a:rPr lang="uk-UA" sz="1000" dirty="0">
                          <a:effectLst/>
                        </a:rPr>
                        <a: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nchor="b">
                    <a:solidFill>
                      <a:schemeClr val="bg2">
                        <a:lumMod val="50000"/>
                      </a:schemeClr>
                    </a:solidFill>
                  </a:tcPr>
                </a:tc>
                <a:tc>
                  <a:txBody>
                    <a:bodyPr/>
                    <a:lstStyle/>
                    <a:p>
                      <a:pPr marL="0" marR="0">
                        <a:spcBef>
                          <a:spcPts val="0"/>
                        </a:spcBef>
                        <a:spcAft>
                          <a:spcPts val="0"/>
                        </a:spcAft>
                      </a:pPr>
                      <a:r>
                        <a:rPr lang="en-US" sz="1000" dirty="0">
                          <a:effectLst/>
                        </a:rPr>
                        <a:t> </a:t>
                      </a:r>
                      <a:r>
                        <a:rPr lang="uk-UA" sz="1000" dirty="0">
                          <a:effectLst/>
                        </a:rPr>
                        <a:t>Робоча група з розкриття фінансової інформації в контексті зміни клімату </a:t>
                      </a:r>
                      <a:r>
                        <a:rPr lang="en-US" sz="1000" dirty="0">
                          <a:effectLst/>
                        </a:rPr>
                        <a:t> (TCFD)</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solidFill>
                      <a:schemeClr val="bg2">
                        <a:lumMod val="50000"/>
                      </a:schemeClr>
                    </a:solidFill>
                  </a:tcPr>
                </a:tc>
                <a:extLst>
                  <a:ext uri="{0D108BD9-81ED-4DB2-BD59-A6C34878D82A}">
                    <a16:rowId xmlns:a16="http://schemas.microsoft.com/office/drawing/2014/main" val="67829763"/>
                  </a:ext>
                </a:extLst>
              </a:tr>
              <a:tr h="2995053">
                <a:tc>
                  <a:txBody>
                    <a:bodyPr/>
                    <a:lstStyle/>
                    <a:p>
                      <a:pPr marL="0" marR="0">
                        <a:spcBef>
                          <a:spcPts val="0"/>
                        </a:spcBef>
                        <a:spcAft>
                          <a:spcPts val="0"/>
                        </a:spcAft>
                      </a:pPr>
                      <a:r>
                        <a:rPr lang="uk-UA" sz="1000" dirty="0">
                          <a:effectLst/>
                        </a:rPr>
                        <a:t>У чому полягає мета цієї ініціативи</a:t>
                      </a:r>
                      <a:r>
                        <a:rPr lang="en-US" sz="1000" dirty="0">
                          <a:effectLst/>
                        </a:rPr>
                        <a: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2527" marR="72527" marT="37840" marB="37840"/>
                </a:tc>
                <a:tc>
                  <a:txBody>
                    <a:bodyPr/>
                    <a:lstStyle/>
                    <a:p>
                      <a:pPr marL="0" marR="0">
                        <a:spcBef>
                          <a:spcPts val="0"/>
                        </a:spcBef>
                        <a:spcAft>
                          <a:spcPts val="0"/>
                        </a:spcAft>
                      </a:pPr>
                      <a:r>
                        <a:rPr lang="uk-UA" sz="1000" kern="1200" dirty="0">
                          <a:solidFill>
                            <a:schemeClr val="dk1"/>
                          </a:solidFill>
                          <a:effectLst/>
                          <a:latin typeface="+mn-lt"/>
                          <a:ea typeface="+mn-ea"/>
                          <a:cs typeface="+mn-cs"/>
                        </a:rPr>
                        <a:t>Покращити розуміння того, як компанії управляють ризиками та використовують можливості на ринках, що розвиваються, з метою залучення додаткових інвесторів та капіталу для сприяння економічному розвитку та звітування перед </a:t>
                      </a:r>
                      <a:r>
                        <a:rPr lang="uk-UA" sz="1000" kern="1200" dirty="0" err="1">
                          <a:solidFill>
                            <a:schemeClr val="dk1"/>
                          </a:solidFill>
                          <a:effectLst/>
                          <a:latin typeface="+mn-lt"/>
                          <a:ea typeface="+mn-ea"/>
                          <a:cs typeface="+mn-cs"/>
                        </a:rPr>
                        <a:t>стейкхолдерами</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spcBef>
                          <a:spcPts val="0"/>
                        </a:spcBef>
                        <a:spcAft>
                          <a:spcPts val="0"/>
                        </a:spcAft>
                      </a:pPr>
                      <a:r>
                        <a:rPr lang="uk-UA" sz="900" kern="1200" dirty="0">
                          <a:solidFill>
                            <a:schemeClr val="dk1"/>
                          </a:solidFill>
                          <a:effectLst/>
                          <a:latin typeface="+mn-lt"/>
                          <a:ea typeface="+mn-ea"/>
                          <a:cs typeface="+mn-cs"/>
                        </a:rPr>
                        <a:t>Надавати високоякісну, прозору та порівняльну інформацію для інвесторів, забезпечити світові ринки капіталу єдиною мовою фінансової звітності, сприяти стабільності ринку капіталу через прозору фінансову звітність та сприяти послідовному застосуванню </a:t>
                      </a:r>
                      <a:r>
                        <a:rPr lang="uk-UA" sz="900" kern="1200" dirty="0">
                          <a:solidFill>
                            <a:schemeClr val="dk1"/>
                          </a:solidFill>
                          <a:effectLst/>
                          <a:highlight>
                            <a:srgbClr val="D3D3D3"/>
                          </a:highlight>
                          <a:latin typeface="+mn-lt"/>
                          <a:ea typeface="+mn-ea"/>
                          <a:cs typeface="+mn-cs"/>
                        </a:rPr>
                        <a:t>стандартів</a:t>
                      </a:r>
                      <a:r>
                        <a:rPr lang="en-US" sz="900" dirty="0">
                          <a:effectLst/>
                          <a:highlight>
                            <a:srgbClr val="D3D3D3"/>
                          </a:highligh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c>
                  <a:txBody>
                    <a:bodyPr/>
                    <a:lstStyle/>
                    <a:p>
                      <a:pPr marL="0" marR="0">
                        <a:spcBef>
                          <a:spcPts val="0"/>
                        </a:spcBef>
                        <a:spcAft>
                          <a:spcPts val="0"/>
                        </a:spcAft>
                      </a:pPr>
                      <a:r>
                        <a:rPr lang="uk-UA" sz="1000" kern="1200" dirty="0">
                          <a:solidFill>
                            <a:schemeClr val="dk1"/>
                          </a:solidFill>
                          <a:effectLst/>
                          <a:latin typeface="+mn-lt"/>
                          <a:ea typeface="+mn-ea"/>
                          <a:cs typeface="+mn-cs"/>
                        </a:rPr>
                        <a:t>Надання можливості всім організаціям - незалежно від розміру, сектору чи місцезнаходження – звітувати про свій вплив на економіку, навколишнє середовище та / або суспільство</a:t>
                      </a:r>
                      <a:endParaRPr lang="en-US" sz="1000" kern="1200" dirty="0">
                        <a:solidFill>
                          <a:schemeClr val="dk1"/>
                        </a:solidFill>
                        <a:effectLst/>
                        <a:latin typeface="+mn-lt"/>
                        <a:ea typeface="+mn-ea"/>
                        <a:cs typeface="+mn-cs"/>
                      </a:endParaRPr>
                    </a:p>
                  </a:txBody>
                  <a:tcPr marL="72527" marR="72527" marT="37840" marB="37840"/>
                </a:tc>
                <a:tc>
                  <a:txBody>
                    <a:bodyPr/>
                    <a:lstStyle/>
                    <a:p>
                      <a:pPr marL="0" marR="0">
                        <a:spcBef>
                          <a:spcPts val="0"/>
                        </a:spcBef>
                        <a:spcAft>
                          <a:spcPts val="0"/>
                        </a:spcAft>
                      </a:pPr>
                      <a:r>
                        <a:rPr lang="uk-UA" sz="1000" kern="1200" dirty="0">
                          <a:solidFill>
                            <a:schemeClr val="dk1"/>
                          </a:solidFill>
                          <a:effectLst/>
                          <a:latin typeface="+mn-lt"/>
                          <a:ea typeface="+mn-ea"/>
                          <a:cs typeface="+mn-cs"/>
                        </a:rPr>
                        <a:t>Надання рекомендацій щодо того, як підприємства та організації можуть функціонувати у соціально відповідальний спосіб</a:t>
                      </a:r>
                      <a:r>
                        <a:rPr lang="en-US" sz="1000" kern="1200" dirty="0">
                          <a:solidFill>
                            <a:schemeClr val="dk1"/>
                          </a:solidFill>
                          <a:effectLst/>
                          <a:latin typeface="+mn-lt"/>
                          <a:ea typeface="+mn-ea"/>
                          <a:cs typeface="+mn-cs"/>
                        </a:rPr>
                        <a:t> </a:t>
                      </a:r>
                    </a:p>
                  </a:txBody>
                  <a:tcPr marL="0" marR="0" marT="0" marB="0"/>
                </a:tc>
                <a:tc>
                  <a:txBody>
                    <a:bodyPr/>
                    <a:lstStyle/>
                    <a:p>
                      <a:pPr marL="0" marR="0">
                        <a:spcBef>
                          <a:spcPts val="0"/>
                        </a:spcBef>
                        <a:spcAft>
                          <a:spcPts val="0"/>
                        </a:spcAft>
                      </a:pPr>
                      <a:r>
                        <a:rPr lang="uk-UA" sz="1000" kern="1200" dirty="0">
                          <a:solidFill>
                            <a:schemeClr val="dk1"/>
                          </a:solidFill>
                          <a:effectLst/>
                          <a:latin typeface="+mn-lt"/>
                          <a:ea typeface="+mn-ea"/>
                          <a:cs typeface="+mn-cs"/>
                        </a:rPr>
                        <a:t>Сприяння </a:t>
                      </a:r>
                      <a:r>
                        <a:rPr lang="uk-UA" sz="1000" kern="1200" noProof="0" dirty="0">
                          <a:solidFill>
                            <a:schemeClr val="dk1"/>
                          </a:solidFill>
                          <a:effectLst/>
                          <a:latin typeface="+mn-lt"/>
                          <a:ea typeface="+mn-ea"/>
                          <a:cs typeface="+mn-cs"/>
                        </a:rPr>
                        <a:t>комплексному, довгостроковому, інтегрованому мисленню - враховуючи численні джерела капіталу - та покращенню розподілу фінансового капіталу</a:t>
                      </a:r>
                    </a:p>
                  </a:txBody>
                  <a:tcPr marL="72527" marR="72527" marT="37840" marB="37840"/>
                </a:tc>
                <a:tc>
                  <a:txBody>
                    <a:bodyPr/>
                    <a:lstStyle/>
                    <a:p>
                      <a:pPr marL="0" marR="0">
                        <a:spcBef>
                          <a:spcPts val="0"/>
                        </a:spcBef>
                        <a:spcAft>
                          <a:spcPts val="0"/>
                        </a:spcAft>
                      </a:pPr>
                      <a:r>
                        <a:rPr lang="uk-UA" sz="1000" kern="1200" dirty="0">
                          <a:solidFill>
                            <a:schemeClr val="dk1"/>
                          </a:solidFill>
                          <a:effectLst/>
                          <a:latin typeface="+mn-lt"/>
                          <a:ea typeface="+mn-ea"/>
                          <a:cs typeface="+mn-cs"/>
                        </a:rPr>
                        <a:t>Надання більш повного уявлення про результати діяльності корпорації стосовно суттєвих питань, які можуть впливати на довгострокову цінність</a:t>
                      </a:r>
                      <a:endParaRPr lang="en-US" sz="1000" kern="1200" dirty="0">
                        <a:solidFill>
                          <a:schemeClr val="dk1"/>
                        </a:solidFill>
                        <a:effectLst/>
                        <a:latin typeface="+mn-lt"/>
                        <a:ea typeface="+mn-ea"/>
                        <a:cs typeface="+mn-cs"/>
                      </a:endParaRPr>
                    </a:p>
                  </a:txBody>
                  <a:tcPr marL="72527" marR="72527" marT="37840" marB="37840"/>
                </a:tc>
                <a:tc>
                  <a:txBody>
                    <a:bodyPr/>
                    <a:lstStyle/>
                    <a:p>
                      <a:pPr marL="0" marR="0"/>
                      <a:r>
                        <a:rPr lang="uk-UA" sz="1000" kern="1200" dirty="0">
                          <a:solidFill>
                            <a:schemeClr val="dk1"/>
                          </a:solidFill>
                          <a:effectLst/>
                          <a:latin typeface="+mn-lt"/>
                          <a:ea typeface="+mn-ea"/>
                          <a:cs typeface="+mn-cs"/>
                        </a:rPr>
                        <a:t>Д</a:t>
                      </a:r>
                      <a:r>
                        <a:rPr lang="uk-UA" sz="1000" kern="1200" noProof="0" dirty="0" err="1">
                          <a:solidFill>
                            <a:schemeClr val="dk1"/>
                          </a:solidFill>
                          <a:effectLst/>
                          <a:latin typeface="+mn-lt"/>
                          <a:ea typeface="+mn-ea"/>
                          <a:cs typeface="+mn-cs"/>
                        </a:rPr>
                        <a:t>опомогти</a:t>
                      </a:r>
                      <a:r>
                        <a:rPr lang="uk-UA" sz="1000" kern="1200" noProof="0" dirty="0">
                          <a:solidFill>
                            <a:schemeClr val="dk1"/>
                          </a:solidFill>
                          <a:effectLst/>
                          <a:latin typeface="+mn-lt"/>
                          <a:ea typeface="+mn-ea"/>
                          <a:cs typeface="+mn-cs"/>
                        </a:rPr>
                        <a:t> визначити інформацію, необхідну інвесторам, позикодавцям та страховикам для відповідної оцінки ризиків та можливостей, пов’язаних із кліматом </a:t>
                      </a:r>
                    </a:p>
                    <a:p>
                      <a:pPr marL="0" marR="0">
                        <a:spcBef>
                          <a:spcPts val="0"/>
                        </a:spcBef>
                        <a:spcAft>
                          <a:spcPts val="0"/>
                        </a:spcAft>
                      </a:pPr>
                      <a:r>
                        <a:rPr lang="uk-UA" sz="1000" kern="1200" noProof="0" dirty="0">
                          <a:solidFill>
                            <a:schemeClr val="dk1"/>
                          </a:solidFill>
                          <a:effectLst/>
                          <a:latin typeface="+mn-lt"/>
                          <a:ea typeface="+mn-ea"/>
                          <a:cs typeface="+mn-cs"/>
                        </a:rPr>
                        <a:t> </a:t>
                      </a:r>
                    </a:p>
                  </a:txBody>
                  <a:tcPr marL="0" marR="0" marT="0" marB="0"/>
                </a:tc>
                <a:extLst>
                  <a:ext uri="{0D108BD9-81ED-4DB2-BD59-A6C34878D82A}">
                    <a16:rowId xmlns:a16="http://schemas.microsoft.com/office/drawing/2014/main" val="3039533739"/>
                  </a:ext>
                </a:extLst>
              </a:tr>
            </a:tbl>
          </a:graphicData>
        </a:graphic>
      </p:graphicFrame>
      <p:graphicFrame>
        <p:nvGraphicFramePr>
          <p:cNvPr id="7" name="Table 6">
            <a:extLst>
              <a:ext uri="{FF2B5EF4-FFF2-40B4-BE49-F238E27FC236}">
                <a16:creationId xmlns:a16="http://schemas.microsoft.com/office/drawing/2014/main" id="{86B14640-6511-4E31-95E4-965A9329DED1}"/>
              </a:ext>
            </a:extLst>
          </p:cNvPr>
          <p:cNvGraphicFramePr>
            <a:graphicFrameLocks noGrp="1"/>
          </p:cNvGraphicFramePr>
          <p:nvPr>
            <p:extLst>
              <p:ext uri="{D42A27DB-BD31-4B8C-83A1-F6EECF244321}">
                <p14:modId xmlns:p14="http://schemas.microsoft.com/office/powerpoint/2010/main" val="2594820053"/>
              </p:ext>
            </p:extLst>
          </p:nvPr>
        </p:nvGraphicFramePr>
        <p:xfrm>
          <a:off x="328735" y="5309534"/>
          <a:ext cx="8518280" cy="1188720"/>
        </p:xfrm>
        <a:graphic>
          <a:graphicData uri="http://schemas.openxmlformats.org/drawingml/2006/table">
            <a:tbl>
              <a:tblPr firstRow="1" bandRow="1">
                <a:tableStyleId>{5C22544A-7EE6-4342-B048-85BDC9FD1C3A}</a:tableStyleId>
              </a:tblPr>
              <a:tblGrid>
                <a:gridCol w="1064785">
                  <a:extLst>
                    <a:ext uri="{9D8B030D-6E8A-4147-A177-3AD203B41FA5}">
                      <a16:colId xmlns:a16="http://schemas.microsoft.com/office/drawing/2014/main" val="1022902554"/>
                    </a:ext>
                  </a:extLst>
                </a:gridCol>
                <a:gridCol w="1064785">
                  <a:extLst>
                    <a:ext uri="{9D8B030D-6E8A-4147-A177-3AD203B41FA5}">
                      <a16:colId xmlns:a16="http://schemas.microsoft.com/office/drawing/2014/main" val="3098838336"/>
                    </a:ext>
                  </a:extLst>
                </a:gridCol>
                <a:gridCol w="1064785">
                  <a:extLst>
                    <a:ext uri="{9D8B030D-6E8A-4147-A177-3AD203B41FA5}">
                      <a16:colId xmlns:a16="http://schemas.microsoft.com/office/drawing/2014/main" val="2067110725"/>
                    </a:ext>
                  </a:extLst>
                </a:gridCol>
                <a:gridCol w="1064785">
                  <a:extLst>
                    <a:ext uri="{9D8B030D-6E8A-4147-A177-3AD203B41FA5}">
                      <a16:colId xmlns:a16="http://schemas.microsoft.com/office/drawing/2014/main" val="3108801921"/>
                    </a:ext>
                  </a:extLst>
                </a:gridCol>
                <a:gridCol w="1064785">
                  <a:extLst>
                    <a:ext uri="{9D8B030D-6E8A-4147-A177-3AD203B41FA5}">
                      <a16:colId xmlns:a16="http://schemas.microsoft.com/office/drawing/2014/main" val="99668996"/>
                    </a:ext>
                  </a:extLst>
                </a:gridCol>
                <a:gridCol w="1064785">
                  <a:extLst>
                    <a:ext uri="{9D8B030D-6E8A-4147-A177-3AD203B41FA5}">
                      <a16:colId xmlns:a16="http://schemas.microsoft.com/office/drawing/2014/main" val="3614341531"/>
                    </a:ext>
                  </a:extLst>
                </a:gridCol>
                <a:gridCol w="1064785">
                  <a:extLst>
                    <a:ext uri="{9D8B030D-6E8A-4147-A177-3AD203B41FA5}">
                      <a16:colId xmlns:a16="http://schemas.microsoft.com/office/drawing/2014/main" val="2256803698"/>
                    </a:ext>
                  </a:extLst>
                </a:gridCol>
                <a:gridCol w="1064785">
                  <a:extLst>
                    <a:ext uri="{9D8B030D-6E8A-4147-A177-3AD203B41FA5}">
                      <a16:colId xmlns:a16="http://schemas.microsoft.com/office/drawing/2014/main" val="1630761077"/>
                    </a:ext>
                  </a:extLst>
                </a:gridCol>
              </a:tblGrid>
              <a:tr h="1188720">
                <a:tc>
                  <a:txBody>
                    <a:bodyPr/>
                    <a:lstStyle/>
                    <a:p>
                      <a:pPr marL="0" marR="0">
                        <a:spcBef>
                          <a:spcPts val="0"/>
                        </a:spcBef>
                        <a:spcAft>
                          <a:spcPts val="0"/>
                        </a:spcAft>
                      </a:pPr>
                      <a:r>
                        <a:rPr lang="uk-UA" sz="1000" noProof="0" dirty="0">
                          <a:effectLst/>
                        </a:rPr>
                        <a:t>В інтересах кого розроблювалася ця ініціатива</a:t>
                      </a:r>
                      <a:r>
                        <a:rPr lang="ru-RU" sz="1000" dirty="0">
                          <a:effectLst/>
                        </a:rPr>
                        <a:t>?</a:t>
                      </a:r>
                      <a:endParaRPr lang="en-US"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87630" marR="87630" anchor="b">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cs typeface="Calibri" panose="020F0502020204030204" pitchFamily="34" charset="0"/>
                        </a:rPr>
                        <a:t>Усі </a:t>
                      </a:r>
                      <a:r>
                        <a:rPr lang="uk-UA" sz="1100" dirty="0" err="1">
                          <a:effectLst/>
                          <a:latin typeface="Calibri" panose="020F0502020204030204" pitchFamily="34" charset="0"/>
                          <a:cs typeface="Calibri" panose="020F0502020204030204" pitchFamily="34" charset="0"/>
                        </a:rPr>
                        <a:t>стейкхолдери</a:t>
                      </a:r>
                      <a:r>
                        <a:rPr lang="en-US" sz="1100" dirty="0">
                          <a:effectLst/>
                          <a:latin typeface="Calibri" panose="020F0502020204030204" pitchFamily="34" charset="0"/>
                          <a:cs typeface="Calibri" panose="020F0502020204030204" pitchFamily="34" charset="0"/>
                        </a:rPr>
                        <a:t>, </a:t>
                      </a:r>
                      <a:r>
                        <a:rPr lang="uk-UA" sz="1100" dirty="0">
                          <a:effectLst/>
                          <a:latin typeface="Calibri" panose="020F0502020204030204" pitchFamily="34" charset="0"/>
                          <a:cs typeface="Calibri" panose="020F0502020204030204" pitchFamily="34" charset="0"/>
                        </a:rPr>
                        <a:t>але особливо інвестори, зацікавлені у ринках, що розвиваються.</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ea typeface="Times New Roman" panose="02020603050405020304" pitchFamily="18" charset="0"/>
                          <a:cs typeface="Calibri" panose="020F0502020204030204" pitchFamily="34" charset="0"/>
                        </a:rPr>
                        <a:t>Інвестори</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cs typeface="Calibri" panose="020F0502020204030204" pitchFamily="34" charset="0"/>
                        </a:rPr>
                        <a:t>Акцент на широке коло </a:t>
                      </a:r>
                      <a:r>
                        <a:rPr lang="uk-UA" sz="1100" dirty="0" err="1">
                          <a:effectLst/>
                          <a:latin typeface="Calibri" panose="020F0502020204030204" pitchFamily="34" charset="0"/>
                          <a:cs typeface="Calibri" panose="020F0502020204030204" pitchFamily="34" charset="0"/>
                        </a:rPr>
                        <a:t>стейкхолдерів</a:t>
                      </a:r>
                      <a:r>
                        <a:rPr lang="uk-UA" sz="1100" dirty="0">
                          <a:effectLst/>
                          <a:latin typeface="Calibri" panose="020F0502020204030204" pitchFamily="34" charset="0"/>
                          <a:cs typeface="Calibri" panose="020F0502020204030204" pitchFamily="34" charset="0"/>
                        </a:rPr>
                        <a:t> </a:t>
                      </a:r>
                      <a:r>
                        <a:rPr lang="en-US" sz="1100" dirty="0">
                          <a:effectLst/>
                          <a:latin typeface="Calibri" panose="020F0502020204030204" pitchFamily="34" charset="0"/>
                          <a:cs typeface="Calibri" panose="020F0502020204030204" pitchFamily="34" charset="0"/>
                        </a:rPr>
                        <a:t> </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87630" marR="87630">
                    <a:solidFill>
                      <a:schemeClr val="bg2">
                        <a:lumMod val="50000"/>
                      </a:schemeClr>
                    </a:solidFill>
                  </a:tcPr>
                </a:tc>
                <a:tc>
                  <a:txBody>
                    <a:bodyPr/>
                    <a:lstStyle/>
                    <a:p>
                      <a:pPr marL="0" marR="0"/>
                      <a:r>
                        <a:rPr lang="uk-UA" sz="1100" dirty="0">
                          <a:effectLst/>
                          <a:latin typeface="Calibri" panose="020F0502020204030204" pitchFamily="34" charset="0"/>
                          <a:cs typeface="Calibri" panose="020F0502020204030204" pitchFamily="34" charset="0"/>
                        </a:rPr>
                        <a:t>Широке коло </a:t>
                      </a:r>
                      <a:r>
                        <a:rPr lang="uk-UA" sz="1100" dirty="0" err="1">
                          <a:effectLst/>
                          <a:latin typeface="Calibri" panose="020F0502020204030204" pitchFamily="34" charset="0"/>
                          <a:cs typeface="Calibri" panose="020F0502020204030204" pitchFamily="34" charset="0"/>
                        </a:rPr>
                        <a:t>стейкхолдерів</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cs typeface="Calibri" panose="020F0502020204030204" pitchFamily="34" charset="0"/>
                        </a:rPr>
                        <a:t>Усі </a:t>
                      </a:r>
                      <a:r>
                        <a:rPr lang="uk-UA" sz="1100" dirty="0" err="1">
                          <a:effectLst/>
                          <a:latin typeface="Calibri" panose="020F0502020204030204" pitchFamily="34" charset="0"/>
                          <a:cs typeface="Calibri" panose="020F0502020204030204" pitchFamily="34" charset="0"/>
                        </a:rPr>
                        <a:t>стейкхолдери</a:t>
                      </a:r>
                      <a:r>
                        <a:rPr lang="uk-UA" sz="1100" dirty="0">
                          <a:effectLst/>
                          <a:latin typeface="Calibri" panose="020F0502020204030204" pitchFamily="34" charset="0"/>
                          <a:cs typeface="Calibri" panose="020F0502020204030204" pitchFamily="34" charset="0"/>
                        </a:rPr>
                        <a:t>, пріоритет інвесторам </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87630" marR="87630">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cs typeface="Calibri" panose="020F0502020204030204" pitchFamily="34" charset="0"/>
                        </a:rPr>
                        <a:t>В першу чергу інвестори </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87630" marR="87630">
                    <a:solidFill>
                      <a:schemeClr val="bg2">
                        <a:lumMod val="50000"/>
                      </a:schemeClr>
                    </a:solidFill>
                  </a:tcPr>
                </a:tc>
                <a:tc>
                  <a:txBody>
                    <a:bodyPr/>
                    <a:lstStyle/>
                    <a:p>
                      <a:pPr marL="0" marR="0">
                        <a:spcBef>
                          <a:spcPts val="0"/>
                        </a:spcBef>
                        <a:spcAft>
                          <a:spcPts val="0"/>
                        </a:spcAft>
                      </a:pPr>
                      <a:r>
                        <a:rPr lang="uk-UA" sz="1100" dirty="0">
                          <a:effectLst/>
                          <a:latin typeface="Calibri" panose="020F0502020204030204" pitchFamily="34" charset="0"/>
                          <a:cs typeface="Calibri" panose="020F0502020204030204" pitchFamily="34" charset="0"/>
                        </a:rPr>
                        <a:t>Інвестори, позикодавці, страховики </a:t>
                      </a:r>
                      <a:endParaRPr lang="en-US" sz="1100" dirty="0">
                        <a:effectLst/>
                        <a:latin typeface="Calibri" panose="020F0502020204030204" pitchFamily="34" charset="0"/>
                        <a:ea typeface="Times New Roman" panose="02020603050405020304" pitchFamily="18" charset="0"/>
                        <a:cs typeface="Calibri" panose="020F0502020204030204" pitchFamily="34" charset="0"/>
                      </a:endParaRPr>
                    </a:p>
                  </a:txBody>
                  <a:tcPr marL="0" marR="0" marT="0" marB="0">
                    <a:solidFill>
                      <a:schemeClr val="bg2">
                        <a:lumMod val="50000"/>
                      </a:schemeClr>
                    </a:solidFill>
                  </a:tcPr>
                </a:tc>
                <a:extLst>
                  <a:ext uri="{0D108BD9-81ED-4DB2-BD59-A6C34878D82A}">
                    <a16:rowId xmlns:a16="http://schemas.microsoft.com/office/drawing/2014/main" val="1409681551"/>
                  </a:ext>
                </a:extLst>
              </a:tr>
            </a:tbl>
          </a:graphicData>
        </a:graphic>
      </p:graphicFrame>
      <p:sp>
        <p:nvSpPr>
          <p:cNvPr id="8" name="TextBox 7">
            <a:extLst>
              <a:ext uri="{FF2B5EF4-FFF2-40B4-BE49-F238E27FC236}">
                <a16:creationId xmlns:a16="http://schemas.microsoft.com/office/drawing/2014/main" id="{7886F957-21ED-47CA-AC69-59832F33C5F7}"/>
              </a:ext>
            </a:extLst>
          </p:cNvPr>
          <p:cNvSpPr txBox="1"/>
          <p:nvPr/>
        </p:nvSpPr>
        <p:spPr>
          <a:xfrm>
            <a:off x="7874293" y="24627"/>
            <a:ext cx="1354666" cy="276999"/>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1200" dirty="0"/>
              <a:t>Toolkit: Page 10</a:t>
            </a:r>
          </a:p>
        </p:txBody>
      </p:sp>
    </p:spTree>
    <p:extLst>
      <p:ext uri="{BB962C8B-B14F-4D97-AF65-F5344CB8AC3E}">
        <p14:creationId xmlns:p14="http://schemas.microsoft.com/office/powerpoint/2010/main" val="1238262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DCD4E-A2F9-4171-99AB-DF27B6DB7A32}"/>
              </a:ext>
            </a:extLst>
          </p:cNvPr>
          <p:cNvSpPr>
            <a:spLocks noGrp="1"/>
          </p:cNvSpPr>
          <p:nvPr>
            <p:ph type="title"/>
          </p:nvPr>
        </p:nvSpPr>
        <p:spPr/>
        <p:txBody>
          <a:bodyPr/>
          <a:lstStyle/>
          <a:p>
            <a:r>
              <a:rPr lang="uk-UA" b="1" dirty="0"/>
              <a:t>СУТТЄВІСТЬ</a:t>
            </a:r>
            <a:endParaRPr lang="en-US" b="1" dirty="0"/>
          </a:p>
        </p:txBody>
      </p:sp>
      <p:pic>
        <p:nvPicPr>
          <p:cNvPr id="6" name="Picture 5">
            <a:extLst>
              <a:ext uri="{FF2B5EF4-FFF2-40B4-BE49-F238E27FC236}">
                <a16:creationId xmlns:a16="http://schemas.microsoft.com/office/drawing/2014/main" id="{9C2136AA-3294-4635-A39C-D6E56BDB245A}"/>
              </a:ext>
            </a:extLst>
          </p:cNvPr>
          <p:cNvPicPr>
            <a:picLocks noChangeAspect="1"/>
          </p:cNvPicPr>
          <p:nvPr/>
        </p:nvPicPr>
        <p:blipFill>
          <a:blip r:embed="rId3"/>
          <a:stretch>
            <a:fillRect/>
          </a:stretch>
        </p:blipFill>
        <p:spPr>
          <a:xfrm>
            <a:off x="182635" y="3204633"/>
            <a:ext cx="8810625" cy="3653367"/>
          </a:xfrm>
          <a:prstGeom prst="rect">
            <a:avLst/>
          </a:prstGeom>
        </p:spPr>
      </p:pic>
      <p:pic>
        <p:nvPicPr>
          <p:cNvPr id="5" name="Picture 4">
            <a:extLst>
              <a:ext uri="{FF2B5EF4-FFF2-40B4-BE49-F238E27FC236}">
                <a16:creationId xmlns:a16="http://schemas.microsoft.com/office/drawing/2014/main" id="{67D18DEA-663F-4C1F-A4A8-D49FFD075755}"/>
              </a:ext>
            </a:extLst>
          </p:cNvPr>
          <p:cNvPicPr>
            <a:picLocks noChangeAspect="1"/>
          </p:cNvPicPr>
          <p:nvPr/>
        </p:nvPicPr>
        <p:blipFill>
          <a:blip r:embed="rId4"/>
          <a:stretch>
            <a:fillRect/>
          </a:stretch>
        </p:blipFill>
        <p:spPr>
          <a:xfrm>
            <a:off x="356934" y="1449236"/>
            <a:ext cx="8477250" cy="1562100"/>
          </a:xfrm>
          <a:prstGeom prst="rect">
            <a:avLst/>
          </a:prstGeom>
        </p:spPr>
      </p:pic>
      <p:sp>
        <p:nvSpPr>
          <p:cNvPr id="7" name="TextBox 6">
            <a:extLst>
              <a:ext uri="{FF2B5EF4-FFF2-40B4-BE49-F238E27FC236}">
                <a16:creationId xmlns:a16="http://schemas.microsoft.com/office/drawing/2014/main" id="{F1ADEB86-2BBA-4714-8C4F-D272C6E27AF9}"/>
              </a:ext>
            </a:extLst>
          </p:cNvPr>
          <p:cNvSpPr txBox="1"/>
          <p:nvPr/>
        </p:nvSpPr>
        <p:spPr>
          <a:xfrm>
            <a:off x="7789334" y="72965"/>
            <a:ext cx="1354666" cy="276999"/>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1200" dirty="0"/>
              <a:t>Toolkit: Page 10</a:t>
            </a:r>
          </a:p>
        </p:txBody>
      </p:sp>
      <p:sp>
        <p:nvSpPr>
          <p:cNvPr id="3" name="Rectangle 2">
            <a:extLst>
              <a:ext uri="{FF2B5EF4-FFF2-40B4-BE49-F238E27FC236}">
                <a16:creationId xmlns:a16="http://schemas.microsoft.com/office/drawing/2014/main" id="{66161AE0-D614-46AC-AF47-C06AA5D1786D}"/>
              </a:ext>
            </a:extLst>
          </p:cNvPr>
          <p:cNvSpPr/>
          <p:nvPr/>
        </p:nvSpPr>
        <p:spPr bwMode="auto">
          <a:xfrm>
            <a:off x="1338146" y="3323062"/>
            <a:ext cx="1070517" cy="2006911"/>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4" name="Rectangle 3">
            <a:extLst>
              <a:ext uri="{FF2B5EF4-FFF2-40B4-BE49-F238E27FC236}">
                <a16:creationId xmlns:a16="http://schemas.microsoft.com/office/drawing/2014/main" id="{D6224778-6135-4794-BC1E-3672D1A2839E}"/>
              </a:ext>
            </a:extLst>
          </p:cNvPr>
          <p:cNvSpPr/>
          <p:nvPr/>
        </p:nvSpPr>
        <p:spPr bwMode="auto">
          <a:xfrm>
            <a:off x="2509024" y="5503356"/>
            <a:ext cx="880947" cy="106997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8" name="Rectangle 7">
            <a:extLst>
              <a:ext uri="{FF2B5EF4-FFF2-40B4-BE49-F238E27FC236}">
                <a16:creationId xmlns:a16="http://schemas.microsoft.com/office/drawing/2014/main" id="{F7AA0541-8B6C-4CB7-8738-CCF742D38178}"/>
              </a:ext>
            </a:extLst>
          </p:cNvPr>
          <p:cNvSpPr/>
          <p:nvPr/>
        </p:nvSpPr>
        <p:spPr bwMode="auto">
          <a:xfrm>
            <a:off x="3564174" y="3913002"/>
            <a:ext cx="851709" cy="71367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9" name="Rectangle 8">
            <a:extLst>
              <a:ext uri="{FF2B5EF4-FFF2-40B4-BE49-F238E27FC236}">
                <a16:creationId xmlns:a16="http://schemas.microsoft.com/office/drawing/2014/main" id="{0371AD1A-5504-4BC8-9489-0B158F5BBE28}"/>
              </a:ext>
            </a:extLst>
          </p:cNvPr>
          <p:cNvSpPr/>
          <p:nvPr/>
        </p:nvSpPr>
        <p:spPr bwMode="auto">
          <a:xfrm>
            <a:off x="4572001" y="5236426"/>
            <a:ext cx="880946" cy="1030559"/>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0" name="Rectangle 9">
            <a:extLst>
              <a:ext uri="{FF2B5EF4-FFF2-40B4-BE49-F238E27FC236}">
                <a16:creationId xmlns:a16="http://schemas.microsoft.com/office/drawing/2014/main" id="{C91A8B7E-A5EA-4C97-BFE7-840473335E35}"/>
              </a:ext>
            </a:extLst>
          </p:cNvPr>
          <p:cNvSpPr/>
          <p:nvPr/>
        </p:nvSpPr>
        <p:spPr bwMode="auto">
          <a:xfrm>
            <a:off x="7638594" y="3323062"/>
            <a:ext cx="1070517" cy="1303618"/>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1" name="Rectangle 10">
            <a:extLst>
              <a:ext uri="{FF2B5EF4-FFF2-40B4-BE49-F238E27FC236}">
                <a16:creationId xmlns:a16="http://schemas.microsoft.com/office/drawing/2014/main" id="{487B5951-D281-463C-A01D-2E1AF90B984D}"/>
              </a:ext>
            </a:extLst>
          </p:cNvPr>
          <p:cNvSpPr/>
          <p:nvPr/>
        </p:nvSpPr>
        <p:spPr bwMode="auto">
          <a:xfrm>
            <a:off x="5687121" y="5084955"/>
            <a:ext cx="836341" cy="814039"/>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2" name="Rectangle 11">
            <a:extLst>
              <a:ext uri="{FF2B5EF4-FFF2-40B4-BE49-F238E27FC236}">
                <a16:creationId xmlns:a16="http://schemas.microsoft.com/office/drawing/2014/main" id="{55D4A261-03C2-4C99-BA12-9FDDFC5BBB99}"/>
              </a:ext>
            </a:extLst>
          </p:cNvPr>
          <p:cNvSpPr/>
          <p:nvPr/>
        </p:nvSpPr>
        <p:spPr bwMode="auto">
          <a:xfrm>
            <a:off x="1236573" y="3401277"/>
            <a:ext cx="1148573" cy="291070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kumimoji="0" lang="uk-UA" sz="1000" b="0" i="0" u="none" strike="noStrike" cap="none" normalizeH="0" baseline="0" dirty="0">
                <a:ln>
                  <a:noFill/>
                </a:ln>
                <a:solidFill>
                  <a:schemeClr val="tx1"/>
                </a:solidFill>
                <a:effectLst/>
                <a:latin typeface="Trebuchet MS" pitchFamily="34" charset="0"/>
                <a:cs typeface="Times New Roman" pitchFamily="18" charset="0"/>
              </a:rPr>
              <a:t>Питання є суттєвим, якщо воно може значною мірою впливати на спроможність організації створювати цінність у короткостроковій, середньостроковій або довгостроковій перспективі </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13" name="Rectangle 12">
            <a:extLst>
              <a:ext uri="{FF2B5EF4-FFF2-40B4-BE49-F238E27FC236}">
                <a16:creationId xmlns:a16="http://schemas.microsoft.com/office/drawing/2014/main" id="{F0602C44-6A23-4E41-8E03-2148A44376F1}"/>
              </a:ext>
            </a:extLst>
          </p:cNvPr>
          <p:cNvSpPr/>
          <p:nvPr/>
        </p:nvSpPr>
        <p:spPr bwMode="auto">
          <a:xfrm>
            <a:off x="2541263" y="5503356"/>
            <a:ext cx="848707" cy="126327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kumimoji="0" lang="uk-UA" sz="1000" b="0" i="0" u="none" strike="noStrike" cap="none" normalizeH="0" baseline="0" dirty="0">
                <a:ln>
                  <a:noFill/>
                </a:ln>
                <a:solidFill>
                  <a:schemeClr val="tx1"/>
                </a:solidFill>
                <a:effectLst/>
                <a:latin typeface="Trebuchet MS" pitchFamily="34" charset="0"/>
                <a:cs typeface="Times New Roman" pitchFamily="18" charset="0"/>
              </a:rPr>
              <a:t>Значною мірою впливає на оцінки і рішення </a:t>
            </a:r>
            <a:r>
              <a:rPr kumimoji="0" lang="uk-UA" sz="1000" b="0" i="0" u="none" strike="noStrike" cap="none" normalizeH="0" baseline="0" dirty="0" err="1">
                <a:ln>
                  <a:noFill/>
                </a:ln>
                <a:solidFill>
                  <a:schemeClr val="tx1"/>
                </a:solidFill>
                <a:effectLst/>
                <a:latin typeface="Trebuchet MS" pitchFamily="34" charset="0"/>
                <a:cs typeface="Times New Roman" pitchFamily="18" charset="0"/>
              </a:rPr>
              <a:t>стейкхолдерів</a:t>
            </a:r>
            <a:r>
              <a:rPr kumimoji="0" lang="uk-UA" sz="1000" b="0" i="0" u="none" strike="noStrike" cap="none" normalizeH="0" baseline="0" dirty="0">
                <a:ln>
                  <a:noFill/>
                </a:ln>
                <a:solidFill>
                  <a:schemeClr val="tx1"/>
                </a:solidFill>
                <a:effectLst/>
                <a:latin typeface="Trebuchet MS" pitchFamily="34" charset="0"/>
                <a:cs typeface="Times New Roman" pitchFamily="18" charset="0"/>
              </a:rPr>
              <a:t> </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14" name="Rectangle 13">
            <a:extLst>
              <a:ext uri="{FF2B5EF4-FFF2-40B4-BE49-F238E27FC236}">
                <a16:creationId xmlns:a16="http://schemas.microsoft.com/office/drawing/2014/main" id="{452BBF6B-BC8D-4A10-9BF5-7FF1ED10ADBC}"/>
              </a:ext>
            </a:extLst>
          </p:cNvPr>
          <p:cNvSpPr/>
          <p:nvPr/>
        </p:nvSpPr>
        <p:spPr bwMode="auto">
          <a:xfrm>
            <a:off x="3540657" y="3929865"/>
            <a:ext cx="1007826" cy="71367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lang="uk-UA" sz="1000" b="0" dirty="0">
                <a:cs typeface="Times New Roman" pitchFamily="18" charset="0"/>
              </a:rPr>
              <a:t>суттєві події, пов'язані із зміною клімату</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15" name="Rectangle 14">
            <a:extLst>
              <a:ext uri="{FF2B5EF4-FFF2-40B4-BE49-F238E27FC236}">
                <a16:creationId xmlns:a16="http://schemas.microsoft.com/office/drawing/2014/main" id="{627C2E34-601B-462F-A9F7-1374BC8A0A86}"/>
              </a:ext>
            </a:extLst>
          </p:cNvPr>
          <p:cNvSpPr/>
          <p:nvPr/>
        </p:nvSpPr>
        <p:spPr bwMode="auto">
          <a:xfrm>
            <a:off x="4571417" y="5236426"/>
            <a:ext cx="857388" cy="164944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kumimoji="0" lang="uk-UA" sz="1000" b="0" i="0" u="none" strike="noStrike" cap="none" normalizeH="0" baseline="0" dirty="0">
                <a:ln>
                  <a:noFill/>
                </a:ln>
                <a:solidFill>
                  <a:schemeClr val="tx1"/>
                </a:solidFill>
                <a:effectLst/>
                <a:latin typeface="Trebuchet MS" pitchFamily="34" charset="0"/>
                <a:cs typeface="Times New Roman" pitchFamily="18" charset="0"/>
              </a:rPr>
              <a:t>як чинник, що значною мірою змінив загальний </a:t>
            </a:r>
            <a:r>
              <a:rPr lang="uk-UA" sz="1000" b="0" dirty="0">
                <a:cs typeface="Times New Roman" pitchFamily="18" charset="0"/>
              </a:rPr>
              <a:t>склад інформації</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16" name="Rectangle 15">
            <a:extLst>
              <a:ext uri="{FF2B5EF4-FFF2-40B4-BE49-F238E27FC236}">
                <a16:creationId xmlns:a16="http://schemas.microsoft.com/office/drawing/2014/main" id="{55503796-CBB5-48B0-985D-FC1F7CE67EFC}"/>
              </a:ext>
            </a:extLst>
          </p:cNvPr>
          <p:cNvSpPr/>
          <p:nvPr/>
        </p:nvSpPr>
        <p:spPr bwMode="auto">
          <a:xfrm>
            <a:off x="5687122" y="5031316"/>
            <a:ext cx="713678" cy="110608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lang="uk-UA" sz="1000" b="0" dirty="0">
                <a:cs typeface="Times New Roman" pitchFamily="18" charset="0"/>
              </a:rPr>
              <a:t>с</a:t>
            </a:r>
            <a:r>
              <a:rPr kumimoji="0" lang="uk-UA" sz="1000" b="0" i="0" u="none" strike="noStrike" cap="none" normalizeH="0" baseline="0" dirty="0">
                <a:ln>
                  <a:noFill/>
                </a:ln>
                <a:solidFill>
                  <a:schemeClr val="tx1"/>
                </a:solidFill>
                <a:effectLst/>
                <a:latin typeface="Trebuchet MS" pitchFamily="34" charset="0"/>
                <a:cs typeface="Times New Roman" pitchFamily="18" charset="0"/>
              </a:rPr>
              <a:t>уттєву </a:t>
            </a:r>
            <a:r>
              <a:rPr kumimoji="0" lang="uk-UA" sz="1000" b="0" i="0" u="none" strike="noStrike" cap="none" normalizeH="0" baseline="0" dirty="0" err="1">
                <a:ln>
                  <a:noFill/>
                </a:ln>
                <a:solidFill>
                  <a:schemeClr val="tx1"/>
                </a:solidFill>
                <a:effectLst/>
                <a:latin typeface="Trebuchet MS" pitchFamily="34" charset="0"/>
                <a:cs typeface="Times New Roman" pitchFamily="18" charset="0"/>
              </a:rPr>
              <a:t>іноформацію</a:t>
            </a:r>
            <a:r>
              <a:rPr kumimoji="0" lang="uk-UA" sz="1000" b="0" i="0" u="none" strike="noStrike" cap="none" normalizeH="0" baseline="0" dirty="0">
                <a:ln>
                  <a:noFill/>
                </a:ln>
                <a:solidFill>
                  <a:schemeClr val="tx1"/>
                </a:solidFill>
                <a:effectLst/>
                <a:latin typeface="Trebuchet MS" pitchFamily="34" charset="0"/>
                <a:cs typeface="Times New Roman" pitchFamily="18" charset="0"/>
              </a:rPr>
              <a:t>, пов'язану із зміною клімату </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17" name="Rectangle 16">
            <a:extLst>
              <a:ext uri="{FF2B5EF4-FFF2-40B4-BE49-F238E27FC236}">
                <a16:creationId xmlns:a16="http://schemas.microsoft.com/office/drawing/2014/main" id="{BB26721B-6169-445B-B94A-8E66A0AF57A1}"/>
              </a:ext>
            </a:extLst>
          </p:cNvPr>
          <p:cNvSpPr/>
          <p:nvPr/>
        </p:nvSpPr>
        <p:spPr bwMode="auto">
          <a:xfrm>
            <a:off x="7664541" y="3323062"/>
            <a:ext cx="1044570" cy="119060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kumimoji="0" lang="uk-UA" sz="1000" b="0" i="0" u="none" strike="noStrike" cap="none" normalizeH="0" baseline="0" dirty="0">
                <a:ln>
                  <a:noFill/>
                </a:ln>
                <a:solidFill>
                  <a:schemeClr val="tx1"/>
                </a:solidFill>
                <a:effectLst/>
                <a:latin typeface="Trebuchet MS" pitchFamily="34" charset="0"/>
                <a:cs typeface="Times New Roman" pitchFamily="18" charset="0"/>
              </a:rPr>
              <a:t>Поєднання істотної фінансової інформації та інформації щодо сталого розвитку </a:t>
            </a:r>
            <a:endParaRPr kumimoji="0" lang="en-US" sz="1000" b="0" i="0" u="none" strike="noStrike" cap="none" normalizeH="0" baseline="0" dirty="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554995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4">
            <a:extLst>
              <a:ext uri="{FF2B5EF4-FFF2-40B4-BE49-F238E27FC236}">
                <a16:creationId xmlns:a16="http://schemas.microsoft.com/office/drawing/2014/main" id="{654A22AC-DBBE-4A9B-B11C-1F9EDCD3ACC7}"/>
              </a:ext>
            </a:extLst>
          </p:cNvPr>
          <p:cNvSpPr txBox="1">
            <a:spLocks/>
          </p:cNvSpPr>
          <p:nvPr/>
        </p:nvSpPr>
        <p:spPr>
          <a:xfrm>
            <a:off x="202555" y="6350000"/>
            <a:ext cx="552450" cy="358775"/>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b="0" kern="1200">
                <a:solidFill>
                  <a:srgbClr val="7F7F7F"/>
                </a:solidFill>
                <a:latin typeface="+mn-lt"/>
                <a:ea typeface="+mn-ea"/>
                <a:cs typeface="Times New Roman" pitchFamily="18" charset="0"/>
              </a:defRPr>
            </a:lvl1pPr>
            <a:lvl2pPr marL="4572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2pPr>
            <a:lvl3pPr marL="9144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3pPr>
            <a:lvl4pPr marL="13716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4pPr>
            <a:lvl5pPr marL="18288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5pPr>
            <a:lvl6pPr marL="2286000" algn="l" defTabSz="457200" rtl="0" eaLnBrk="1" latinLnBrk="0" hangingPunct="1">
              <a:defRPr sz="1600" b="1" kern="1200">
                <a:solidFill>
                  <a:schemeClr val="tx1"/>
                </a:solidFill>
                <a:latin typeface="Trebuchet MS" charset="0"/>
                <a:ea typeface="ＭＳ Ｐゴシック" charset="0"/>
                <a:cs typeface="ＭＳ Ｐゴシック" charset="0"/>
              </a:defRPr>
            </a:lvl6pPr>
            <a:lvl7pPr marL="2743200" algn="l" defTabSz="457200" rtl="0" eaLnBrk="1" latinLnBrk="0" hangingPunct="1">
              <a:defRPr sz="1600" b="1" kern="1200">
                <a:solidFill>
                  <a:schemeClr val="tx1"/>
                </a:solidFill>
                <a:latin typeface="Trebuchet MS" charset="0"/>
                <a:ea typeface="ＭＳ Ｐゴシック" charset="0"/>
                <a:cs typeface="ＭＳ Ｐゴシック" charset="0"/>
              </a:defRPr>
            </a:lvl7pPr>
            <a:lvl8pPr marL="3200400" algn="l" defTabSz="457200" rtl="0" eaLnBrk="1" latinLnBrk="0" hangingPunct="1">
              <a:defRPr sz="1600" b="1" kern="1200">
                <a:solidFill>
                  <a:schemeClr val="tx1"/>
                </a:solidFill>
                <a:latin typeface="Trebuchet MS" charset="0"/>
                <a:ea typeface="ＭＳ Ｐゴシック" charset="0"/>
                <a:cs typeface="ＭＳ Ｐゴシック" charset="0"/>
              </a:defRPr>
            </a:lvl8pPr>
            <a:lvl9pPr marL="3657600" algn="l" defTabSz="457200" rtl="0" eaLnBrk="1" latinLnBrk="0" hangingPunct="1">
              <a:defRPr sz="1600" b="1" kern="1200">
                <a:solidFill>
                  <a:schemeClr val="tx1"/>
                </a:solidFill>
                <a:latin typeface="Trebuchet MS" charset="0"/>
                <a:ea typeface="ＭＳ Ｐゴシック" charset="0"/>
                <a:cs typeface="ＭＳ Ｐゴシック" charset="0"/>
              </a:defRPr>
            </a:lvl9pPr>
          </a:lstStyle>
          <a:p>
            <a:pPr>
              <a:defRPr/>
            </a:pPr>
            <a:r>
              <a:rPr lang="en-US" dirty="0"/>
              <a:t>5</a:t>
            </a:r>
          </a:p>
        </p:txBody>
      </p:sp>
      <p:pic>
        <p:nvPicPr>
          <p:cNvPr id="7" name="Picture 6">
            <a:extLst>
              <a:ext uri="{FF2B5EF4-FFF2-40B4-BE49-F238E27FC236}">
                <a16:creationId xmlns:a16="http://schemas.microsoft.com/office/drawing/2014/main" id="{CEC4DA9A-4793-4160-B759-5909408A5E5E}"/>
              </a:ext>
            </a:extLst>
          </p:cNvPr>
          <p:cNvPicPr>
            <a:picLocks noChangeAspect="1"/>
          </p:cNvPicPr>
          <p:nvPr/>
        </p:nvPicPr>
        <p:blipFill rotWithShape="1">
          <a:blip r:embed="rId3"/>
          <a:srcRect l="27799" t="14482" r="27629" b="14111"/>
          <a:stretch/>
        </p:blipFill>
        <p:spPr>
          <a:xfrm>
            <a:off x="339107" y="1627723"/>
            <a:ext cx="2003989" cy="2011476"/>
          </a:xfrm>
          <a:prstGeom prst="rect">
            <a:avLst/>
          </a:prstGeom>
        </p:spPr>
      </p:pic>
      <p:pic>
        <p:nvPicPr>
          <p:cNvPr id="2" name="Picture 1">
            <a:extLst>
              <a:ext uri="{FF2B5EF4-FFF2-40B4-BE49-F238E27FC236}">
                <a16:creationId xmlns:a16="http://schemas.microsoft.com/office/drawing/2014/main" id="{B5C6725A-7B22-4725-9B95-C5D38D823A29}"/>
              </a:ext>
            </a:extLst>
          </p:cNvPr>
          <p:cNvPicPr>
            <a:picLocks noChangeAspect="1"/>
          </p:cNvPicPr>
          <p:nvPr/>
        </p:nvPicPr>
        <p:blipFill>
          <a:blip r:embed="rId4"/>
          <a:stretch>
            <a:fillRect/>
          </a:stretch>
        </p:blipFill>
        <p:spPr>
          <a:xfrm>
            <a:off x="0" y="0"/>
            <a:ext cx="9144000" cy="6855585"/>
          </a:xfrm>
          <a:prstGeom prst="rect">
            <a:avLst/>
          </a:prstGeom>
        </p:spPr>
      </p:pic>
      <p:sp>
        <p:nvSpPr>
          <p:cNvPr id="11" name="TextBox 10">
            <a:extLst>
              <a:ext uri="{FF2B5EF4-FFF2-40B4-BE49-F238E27FC236}">
                <a16:creationId xmlns:a16="http://schemas.microsoft.com/office/drawing/2014/main" id="{CC19E501-A00E-4C33-BCB5-4AAC8265B5D1}"/>
              </a:ext>
            </a:extLst>
          </p:cNvPr>
          <p:cNvSpPr txBox="1"/>
          <p:nvPr/>
        </p:nvSpPr>
        <p:spPr>
          <a:xfrm>
            <a:off x="8183681" y="2414"/>
            <a:ext cx="960319"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 10</a:t>
            </a:r>
          </a:p>
        </p:txBody>
      </p:sp>
      <p:sp>
        <p:nvSpPr>
          <p:cNvPr id="3" name="Rectangle 2">
            <a:extLst>
              <a:ext uri="{FF2B5EF4-FFF2-40B4-BE49-F238E27FC236}">
                <a16:creationId xmlns:a16="http://schemas.microsoft.com/office/drawing/2014/main" id="{88E73F80-6C1D-4FEE-A0FB-EDF597CA7B77}"/>
              </a:ext>
            </a:extLst>
          </p:cNvPr>
          <p:cNvSpPr/>
          <p:nvPr/>
        </p:nvSpPr>
        <p:spPr bwMode="auto">
          <a:xfrm>
            <a:off x="534323" y="0"/>
            <a:ext cx="7649358"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algn="l" defTabSz="914400" rtl="0" eaLnBrk="1" fontAlgn="base" latinLnBrk="0" hangingPunct="1">
              <a:lnSpc>
                <a:spcPct val="100000"/>
              </a:lnSpc>
              <a:spcBef>
                <a:spcPct val="50000"/>
              </a:spcBef>
              <a:spcAft>
                <a:spcPct val="0"/>
              </a:spcAft>
              <a:buClrTx/>
              <a:buSzTx/>
              <a:tabLst/>
            </a:pPr>
            <a:r>
              <a:rPr lang="uk-UA" sz="2000" dirty="0">
                <a:cs typeface="Times New Roman" pitchFamily="18" charset="0"/>
              </a:rPr>
              <a:t>Підхід </a:t>
            </a:r>
            <a:r>
              <a:rPr lang="en-US" sz="2000" dirty="0">
                <a:cs typeface="Times New Roman" pitchFamily="18" charset="0"/>
              </a:rPr>
              <a:t>IFC</a:t>
            </a:r>
            <a:r>
              <a:rPr lang="uk-UA" sz="2000" dirty="0">
                <a:cs typeface="Times New Roman" pitchFamily="18" charset="0"/>
              </a:rPr>
              <a:t>: За межами балансового звіту </a:t>
            </a:r>
          </a:p>
          <a:p>
            <a:pPr marR="0" algn="l" defTabSz="914400" rtl="0" eaLnBrk="1" fontAlgn="base" latinLnBrk="0" hangingPunct="1">
              <a:lnSpc>
                <a:spcPct val="100000"/>
              </a:lnSpc>
              <a:spcBef>
                <a:spcPct val="50000"/>
              </a:spcBef>
              <a:spcAft>
                <a:spcPct val="0"/>
              </a:spcAft>
              <a:buClrTx/>
              <a:buSzTx/>
              <a:tabLst/>
            </a:pPr>
            <a:r>
              <a:rPr kumimoji="0" lang="uk-UA" sz="2000" i="0" u="none" strike="noStrike" cap="none" normalizeH="0" baseline="0" dirty="0">
                <a:ln>
                  <a:noFill/>
                </a:ln>
                <a:solidFill>
                  <a:schemeClr val="tx1"/>
                </a:solidFill>
                <a:effectLst/>
                <a:latin typeface="Trebuchet MS" pitchFamily="34" charset="0"/>
                <a:cs typeface="Times New Roman" pitchFamily="18" charset="0"/>
              </a:rPr>
              <a:t>Гнучка система розкриття інформації, що включає в себе розкриття інформації з суттєвих питань </a:t>
            </a:r>
            <a:r>
              <a:rPr kumimoji="0" lang="en-US" sz="2000" i="0" u="none" strike="noStrike" cap="none" normalizeH="0" baseline="0" dirty="0">
                <a:ln>
                  <a:noFill/>
                </a:ln>
                <a:solidFill>
                  <a:schemeClr val="tx1"/>
                </a:solidFill>
                <a:effectLst/>
                <a:latin typeface="Trebuchet MS" pitchFamily="34" charset="0"/>
                <a:cs typeface="Times New Roman" pitchFamily="18" charset="0"/>
              </a:rPr>
              <a:t>ESG</a:t>
            </a:r>
            <a:r>
              <a:rPr kumimoji="0" lang="uk-UA" sz="2000" i="0" u="none" strike="noStrike" cap="none" normalizeH="0" baseline="0" dirty="0">
                <a:ln>
                  <a:noFill/>
                </a:ln>
                <a:solidFill>
                  <a:schemeClr val="tx1"/>
                </a:solidFill>
                <a:effectLst/>
                <a:latin typeface="Trebuchet MS" pitchFamily="34" charset="0"/>
                <a:cs typeface="Times New Roman" pitchFamily="18" charset="0"/>
              </a:rPr>
              <a:t> </a:t>
            </a:r>
            <a:endParaRPr kumimoji="0" lang="en-US" sz="2000" i="0" u="none" strike="noStrike" cap="none" normalizeH="0" baseline="0" dirty="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593104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hape 345">
            <a:extLst>
              <a:ext uri="{FF2B5EF4-FFF2-40B4-BE49-F238E27FC236}">
                <a16:creationId xmlns:a16="http://schemas.microsoft.com/office/drawing/2014/main" id="{504075CA-DD1E-AE49-A8BC-8770CEB8DDE4}"/>
              </a:ext>
            </a:extLst>
          </p:cNvPr>
          <p:cNvSpPr/>
          <p:nvPr/>
        </p:nvSpPr>
        <p:spPr>
          <a:xfrm>
            <a:off x="858604" y="3124926"/>
            <a:ext cx="7033846" cy="2433967"/>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8" name="Shape 346">
            <a:extLst>
              <a:ext uri="{FF2B5EF4-FFF2-40B4-BE49-F238E27FC236}">
                <a16:creationId xmlns:a16="http://schemas.microsoft.com/office/drawing/2014/main" id="{B06AC43B-B679-8245-9F0B-15492655BB00}"/>
              </a:ext>
            </a:extLst>
          </p:cNvPr>
          <p:cNvSpPr/>
          <p:nvPr/>
        </p:nvSpPr>
        <p:spPr>
          <a:xfrm>
            <a:off x="900332" y="1824300"/>
            <a:ext cx="6685367" cy="2433967"/>
          </a:xfrm>
          <a:custGeom>
            <a:avLst/>
            <a:gdLst/>
            <a:ahLst/>
            <a:cxnLst>
              <a:cxn ang="0">
                <a:pos x="wd2" y="hd2"/>
              </a:cxn>
              <a:cxn ang="5400000">
                <a:pos x="wd2" y="hd2"/>
              </a:cxn>
              <a:cxn ang="10800000">
                <a:pos x="wd2" y="hd2"/>
              </a:cxn>
              <a:cxn ang="16200000">
                <a:pos x="wd2" y="hd2"/>
              </a:cxn>
            </a:cxnLst>
            <a:rect l="0" t="0" r="r" b="b"/>
            <a:pathLst>
              <a:path w="21600" h="21600" extrusionOk="0">
                <a:moveTo>
                  <a:pt x="0" y="12797"/>
                </a:moveTo>
                <a:lnTo>
                  <a:pt x="21600" y="0"/>
                </a:lnTo>
                <a:lnTo>
                  <a:pt x="21600" y="8803"/>
                </a:lnTo>
                <a:lnTo>
                  <a:pt x="0" y="21600"/>
                </a:lnTo>
                <a:lnTo>
                  <a:pt x="0" y="12797"/>
                </a:lnTo>
                <a:close/>
              </a:path>
            </a:pathLst>
          </a:custGeom>
          <a:solidFill>
            <a:schemeClr val="bg1">
              <a:lumMod val="85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4" name="Shape 348">
            <a:extLst>
              <a:ext uri="{FF2B5EF4-FFF2-40B4-BE49-F238E27FC236}">
                <a16:creationId xmlns:a16="http://schemas.microsoft.com/office/drawing/2014/main" id="{68792B54-0C76-B849-BBAB-A11DE80543ED}"/>
              </a:ext>
            </a:extLst>
          </p:cNvPr>
          <p:cNvSpPr/>
          <p:nvPr/>
        </p:nvSpPr>
        <p:spPr>
          <a:xfrm>
            <a:off x="816877" y="3294034"/>
            <a:ext cx="7117301" cy="991899"/>
          </a:xfrm>
          <a:prstGeom prst="rect">
            <a:avLst/>
          </a:prstGeom>
          <a:solidFill>
            <a:schemeClr val="accent1"/>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1" name="Shape 352">
            <a:extLst>
              <a:ext uri="{FF2B5EF4-FFF2-40B4-BE49-F238E27FC236}">
                <a16:creationId xmlns:a16="http://schemas.microsoft.com/office/drawing/2014/main" id="{7D103BAD-5E4F-9C43-B8CE-D54436E1DB26}"/>
              </a:ext>
            </a:extLst>
          </p:cNvPr>
          <p:cNvSpPr/>
          <p:nvPr/>
        </p:nvSpPr>
        <p:spPr>
          <a:xfrm>
            <a:off x="900332" y="1836326"/>
            <a:ext cx="7033846" cy="1114866"/>
          </a:xfrm>
          <a:prstGeom prst="rect">
            <a:avLst/>
          </a:prstGeom>
          <a:solidFill>
            <a:schemeClr val="accent3"/>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8" name="Shape 356">
            <a:extLst>
              <a:ext uri="{FF2B5EF4-FFF2-40B4-BE49-F238E27FC236}">
                <a16:creationId xmlns:a16="http://schemas.microsoft.com/office/drawing/2014/main" id="{37ECB24C-4210-A946-BF2B-BC54048A0800}"/>
              </a:ext>
            </a:extLst>
          </p:cNvPr>
          <p:cNvSpPr/>
          <p:nvPr/>
        </p:nvSpPr>
        <p:spPr>
          <a:xfrm>
            <a:off x="900332" y="4767442"/>
            <a:ext cx="7033846" cy="1140989"/>
          </a:xfrm>
          <a:prstGeom prst="rect">
            <a:avLst/>
          </a:prstGeom>
          <a:solidFill>
            <a:schemeClr val="bg2">
              <a:lumMod val="50000"/>
            </a:schemeClr>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19" name="TextBox 18">
            <a:extLst>
              <a:ext uri="{FF2B5EF4-FFF2-40B4-BE49-F238E27FC236}">
                <a16:creationId xmlns:a16="http://schemas.microsoft.com/office/drawing/2014/main" id="{4DD12AB6-6A12-9F4E-B333-A1D5FBD67B86}"/>
              </a:ext>
            </a:extLst>
          </p:cNvPr>
          <p:cNvSpPr txBox="1"/>
          <p:nvPr/>
        </p:nvSpPr>
        <p:spPr>
          <a:xfrm>
            <a:off x="1663710" y="483675"/>
            <a:ext cx="5324886" cy="830997"/>
          </a:xfrm>
          <a:prstGeom prst="rect">
            <a:avLst/>
          </a:prstGeom>
          <a:noFill/>
        </p:spPr>
        <p:txBody>
          <a:bodyPr wrap="square" rtlCol="0">
            <a:spAutoFit/>
          </a:bodyPr>
          <a:lstStyle/>
          <a:p>
            <a:pPr algn="ctr"/>
            <a:r>
              <a:rPr lang="uk-UA" sz="2400" cap="all" dirty="0">
                <a:solidFill>
                  <a:schemeClr val="tx2"/>
                </a:solidFill>
                <a:cs typeface="Poppins" pitchFamily="2" charset="77"/>
              </a:rPr>
              <a:t>ТИПОВА СТРУКТУРА РІЧНОГО ЗВІТУ</a:t>
            </a:r>
            <a:endParaRPr lang="en-US" sz="2400" cap="all" dirty="0">
              <a:solidFill>
                <a:schemeClr val="tx2"/>
              </a:solidFill>
              <a:latin typeface="Poppins" pitchFamily="2" charset="77"/>
              <a:cs typeface="Poppins" pitchFamily="2" charset="77"/>
            </a:endParaRPr>
          </a:p>
        </p:txBody>
      </p:sp>
      <p:sp>
        <p:nvSpPr>
          <p:cNvPr id="21" name="TextBox 20">
            <a:extLst>
              <a:ext uri="{FF2B5EF4-FFF2-40B4-BE49-F238E27FC236}">
                <a16:creationId xmlns:a16="http://schemas.microsoft.com/office/drawing/2014/main" id="{380B41FF-9FAB-9E48-BAB8-88C15E35D4D9}"/>
              </a:ext>
            </a:extLst>
          </p:cNvPr>
          <p:cNvSpPr txBox="1"/>
          <p:nvPr/>
        </p:nvSpPr>
        <p:spPr>
          <a:xfrm>
            <a:off x="816877" y="1825898"/>
            <a:ext cx="1693669"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1 </a:t>
            </a:r>
            <a:r>
              <a:rPr lang="uk-UA" sz="2000" dirty="0">
                <a:solidFill>
                  <a:schemeClr val="bg1"/>
                </a:solidFill>
                <a:latin typeface="Poppins" pitchFamily="2" charset="77"/>
                <a:cs typeface="Poppins" pitchFamily="2" charset="77"/>
              </a:rPr>
              <a:t>СТРАТЕГІЯ </a:t>
            </a:r>
            <a:endParaRPr lang="en-US" sz="2000" dirty="0">
              <a:solidFill>
                <a:schemeClr val="bg1"/>
              </a:solidFill>
              <a:latin typeface="Poppins" pitchFamily="2" charset="77"/>
              <a:cs typeface="Poppins" pitchFamily="2" charset="77"/>
            </a:endParaRPr>
          </a:p>
        </p:txBody>
      </p:sp>
      <p:sp>
        <p:nvSpPr>
          <p:cNvPr id="22" name="TextBox 21">
            <a:extLst>
              <a:ext uri="{FF2B5EF4-FFF2-40B4-BE49-F238E27FC236}">
                <a16:creationId xmlns:a16="http://schemas.microsoft.com/office/drawing/2014/main" id="{7C030853-B438-DF4E-A0AB-C7E63EFDDC33}"/>
              </a:ext>
            </a:extLst>
          </p:cNvPr>
          <p:cNvSpPr txBox="1"/>
          <p:nvPr/>
        </p:nvSpPr>
        <p:spPr>
          <a:xfrm>
            <a:off x="708674" y="3456666"/>
            <a:ext cx="2429703" cy="707886"/>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2 </a:t>
            </a:r>
            <a:r>
              <a:rPr lang="uk-UA" sz="2000" dirty="0">
                <a:solidFill>
                  <a:schemeClr val="bg1"/>
                </a:solidFill>
                <a:latin typeface="Poppins" pitchFamily="2" charset="77"/>
                <a:cs typeface="Poppins" pitchFamily="2" charset="77"/>
              </a:rPr>
              <a:t>КОРПОРАТИВНЕ </a:t>
            </a:r>
          </a:p>
          <a:p>
            <a:pPr algn="ctr"/>
            <a:r>
              <a:rPr lang="uk-UA" sz="2000" dirty="0">
                <a:solidFill>
                  <a:schemeClr val="bg1"/>
                </a:solidFill>
                <a:latin typeface="Poppins" pitchFamily="2" charset="77"/>
                <a:cs typeface="Poppins" pitchFamily="2" charset="77"/>
              </a:rPr>
              <a:t>УПРАВЛІННЯ</a:t>
            </a:r>
            <a:endParaRPr lang="en-US" sz="2000" dirty="0">
              <a:solidFill>
                <a:schemeClr val="bg1"/>
              </a:solidFill>
              <a:latin typeface="Poppins" pitchFamily="2" charset="77"/>
              <a:cs typeface="Poppins" pitchFamily="2" charset="77"/>
            </a:endParaRPr>
          </a:p>
        </p:txBody>
      </p:sp>
      <p:sp>
        <p:nvSpPr>
          <p:cNvPr id="23" name="TextBox 22">
            <a:extLst>
              <a:ext uri="{FF2B5EF4-FFF2-40B4-BE49-F238E27FC236}">
                <a16:creationId xmlns:a16="http://schemas.microsoft.com/office/drawing/2014/main" id="{5EC1CD80-331D-2546-9EA6-07C0E714539F}"/>
              </a:ext>
            </a:extLst>
          </p:cNvPr>
          <p:cNvSpPr txBox="1"/>
          <p:nvPr/>
        </p:nvSpPr>
        <p:spPr>
          <a:xfrm>
            <a:off x="985284" y="4897865"/>
            <a:ext cx="1961434" cy="707886"/>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3 </a:t>
            </a:r>
            <a:r>
              <a:rPr lang="uk-UA" sz="2000" dirty="0">
                <a:solidFill>
                  <a:schemeClr val="bg1"/>
                </a:solidFill>
                <a:latin typeface="Poppins" pitchFamily="2" charset="77"/>
                <a:cs typeface="Poppins" pitchFamily="2" charset="77"/>
              </a:rPr>
              <a:t>РЕЗУЛЬТАТИ </a:t>
            </a:r>
          </a:p>
          <a:p>
            <a:pPr algn="ctr"/>
            <a:r>
              <a:rPr lang="uk-UA" sz="2000" dirty="0">
                <a:solidFill>
                  <a:schemeClr val="bg1"/>
                </a:solidFill>
                <a:latin typeface="Poppins" pitchFamily="2" charset="77"/>
                <a:cs typeface="Poppins" pitchFamily="2" charset="77"/>
              </a:rPr>
              <a:t>ДІЯЛЬНОСТІ</a:t>
            </a:r>
            <a:endParaRPr lang="en-US" sz="2000" dirty="0">
              <a:solidFill>
                <a:schemeClr val="bg1"/>
              </a:solidFill>
              <a:latin typeface="Poppins" pitchFamily="2" charset="77"/>
              <a:cs typeface="Poppins" pitchFamily="2" charset="77"/>
            </a:endParaRPr>
          </a:p>
        </p:txBody>
      </p:sp>
      <p:sp>
        <p:nvSpPr>
          <p:cNvPr id="24" name="TextBox 23">
            <a:extLst>
              <a:ext uri="{FF2B5EF4-FFF2-40B4-BE49-F238E27FC236}">
                <a16:creationId xmlns:a16="http://schemas.microsoft.com/office/drawing/2014/main" id="{F230E5E0-7FD6-9A41-B38C-A971AA0C1BFB}"/>
              </a:ext>
            </a:extLst>
          </p:cNvPr>
          <p:cNvSpPr txBox="1"/>
          <p:nvPr/>
        </p:nvSpPr>
        <p:spPr>
          <a:xfrm>
            <a:off x="2946718" y="1804495"/>
            <a:ext cx="4590984" cy="1077090"/>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Зовнішнє середовище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Модель бізнесу</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Взаємодія зі </a:t>
            </a:r>
            <a:r>
              <a:rPr lang="uk-UA" sz="900" dirty="0" err="1">
                <a:solidFill>
                  <a:schemeClr val="tx2"/>
                </a:solidFill>
                <a:latin typeface="Lato Light" panose="020F0502020204030203" pitchFamily="34" charset="0"/>
                <a:ea typeface="Lato Light" panose="020F0502020204030203" pitchFamily="34" charset="0"/>
                <a:cs typeface="Lato Light" panose="020F0502020204030203" pitchFamily="34" charset="0"/>
              </a:rPr>
              <a:t>стейкхолдерами</a:t>
            </a: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Стратегічні цілі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Аналіз ризиків і заходи реагування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Ключові показники ефективності діяльності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25" name="TextBox 24">
            <a:extLst>
              <a:ext uri="{FF2B5EF4-FFF2-40B4-BE49-F238E27FC236}">
                <a16:creationId xmlns:a16="http://schemas.microsoft.com/office/drawing/2014/main" id="{EBD7C62B-A179-A441-AFAD-CB43597970F3}"/>
              </a:ext>
            </a:extLst>
          </p:cNvPr>
          <p:cNvSpPr txBox="1"/>
          <p:nvPr/>
        </p:nvSpPr>
        <p:spPr>
          <a:xfrm>
            <a:off x="2946718" y="3268973"/>
            <a:ext cx="4590984" cy="910377"/>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Рада директорів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Контрольне середовище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Захист прав міноритарних акціонерів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Управління взаємодією зі </a:t>
            </a:r>
            <a:r>
              <a:rPr lang="uk-UA" sz="900" dirty="0" err="1">
                <a:solidFill>
                  <a:schemeClr val="bg1"/>
                </a:solidFill>
                <a:latin typeface="Lato Light" panose="020F0502020204030203" pitchFamily="34" charset="0"/>
                <a:ea typeface="Lato Light" panose="020F0502020204030203" pitchFamily="34" charset="0"/>
                <a:cs typeface="Lato Light" panose="020F0502020204030203" pitchFamily="34" charset="0"/>
              </a:rPr>
              <a:t>стейкхолдерами</a:t>
            </a: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Відданість </a:t>
            </a: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ESG</a:t>
            </a:r>
          </a:p>
        </p:txBody>
      </p:sp>
      <p:sp>
        <p:nvSpPr>
          <p:cNvPr id="26" name="TextBox 25">
            <a:extLst>
              <a:ext uri="{FF2B5EF4-FFF2-40B4-BE49-F238E27FC236}">
                <a16:creationId xmlns:a16="http://schemas.microsoft.com/office/drawing/2014/main" id="{755D21B9-2481-1846-919C-22759380E46A}"/>
              </a:ext>
            </a:extLst>
          </p:cNvPr>
          <p:cNvSpPr txBox="1"/>
          <p:nvPr/>
        </p:nvSpPr>
        <p:spPr>
          <a:xfrm>
            <a:off x="2994715" y="4750919"/>
            <a:ext cx="4590984" cy="1243802"/>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Фінансові результати діяльності</a:t>
            </a: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a:t>
            </a: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Прибутковість</a:t>
            </a:r>
            <a:r>
              <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a:t>
            </a: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Створення фінансової цінності</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Результати діяльності у сфері сталого розвитку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Фінансовий звіт і звіт про сталий розвиток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Ключові показники ефективності діяльності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bg1"/>
                </a:solidFill>
                <a:latin typeface="Lato Light" panose="020F0502020204030203" pitchFamily="34" charset="0"/>
                <a:ea typeface="Lato Light" panose="020F0502020204030203" pitchFamily="34" charset="0"/>
                <a:cs typeface="Lato Light" panose="020F0502020204030203" pitchFamily="34" charset="0"/>
              </a:rPr>
              <a:t>Верифікація </a:t>
            </a: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a:p>
            <a:pPr algn="just">
              <a:lnSpc>
                <a:spcPts val="1313"/>
              </a:lnSpc>
            </a:pPr>
            <a:endParaRPr lang="en-US" sz="900" dirty="0">
              <a:solidFill>
                <a:schemeClr val="bg1"/>
              </a:solidFill>
              <a:latin typeface="Lato Light" panose="020F0502020204030203" pitchFamily="34" charset="0"/>
              <a:ea typeface="Lato Light" panose="020F0502020204030203" pitchFamily="34" charset="0"/>
              <a:cs typeface="Lato Light" panose="020F0502020204030203" pitchFamily="34" charset="0"/>
            </a:endParaRPr>
          </a:p>
        </p:txBody>
      </p:sp>
      <p:pic>
        <p:nvPicPr>
          <p:cNvPr id="15" name="Picture 14">
            <a:extLst>
              <a:ext uri="{FF2B5EF4-FFF2-40B4-BE49-F238E27FC236}">
                <a16:creationId xmlns:a16="http://schemas.microsoft.com/office/drawing/2014/main" id="{63F4BD25-5D48-4EF9-8FEF-68B1129BB4A2}"/>
              </a:ext>
            </a:extLst>
          </p:cNvPr>
          <p:cNvPicPr>
            <a:picLocks noChangeAspect="1"/>
          </p:cNvPicPr>
          <p:nvPr/>
        </p:nvPicPr>
        <p:blipFill rotWithShape="1">
          <a:blip r:embed="rId3"/>
          <a:srcRect l="27799" t="14482" r="27629" b="14111"/>
          <a:stretch/>
        </p:blipFill>
        <p:spPr>
          <a:xfrm>
            <a:off x="1" y="6314"/>
            <a:ext cx="1369286" cy="1374402"/>
          </a:xfrm>
          <a:prstGeom prst="rect">
            <a:avLst/>
          </a:prstGeom>
        </p:spPr>
      </p:pic>
      <p:sp>
        <p:nvSpPr>
          <p:cNvPr id="16" name="TextBox 15">
            <a:extLst>
              <a:ext uri="{FF2B5EF4-FFF2-40B4-BE49-F238E27FC236}">
                <a16:creationId xmlns:a16="http://schemas.microsoft.com/office/drawing/2014/main" id="{B408DBCB-8B68-49B3-A2CD-4A4245BB2CB5}"/>
              </a:ext>
            </a:extLst>
          </p:cNvPr>
          <p:cNvSpPr txBox="1"/>
          <p:nvPr/>
        </p:nvSpPr>
        <p:spPr>
          <a:xfrm>
            <a:off x="7774714" y="0"/>
            <a:ext cx="1369286"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Pages 15-17</a:t>
            </a:r>
          </a:p>
        </p:txBody>
      </p:sp>
      <p:sp>
        <p:nvSpPr>
          <p:cNvPr id="27" name="Rectangle 9">
            <a:extLst>
              <a:ext uri="{FF2B5EF4-FFF2-40B4-BE49-F238E27FC236}">
                <a16:creationId xmlns:a16="http://schemas.microsoft.com/office/drawing/2014/main" id="{867B25A3-4BB8-4C59-89C7-E51AC6798CF2}"/>
              </a:ext>
            </a:extLst>
          </p:cNvPr>
          <p:cNvSpPr>
            <a:spLocks noChangeArrowheads="1"/>
          </p:cNvSpPr>
          <p:nvPr/>
        </p:nvSpPr>
        <p:spPr bwMode="auto">
          <a:xfrm>
            <a:off x="0" y="1299107"/>
            <a:ext cx="9144000" cy="1762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115888" indent="-115888">
              <a:spcBef>
                <a:spcPct val="50000"/>
              </a:spcBef>
              <a:buFontTx/>
              <a:buChar char="•"/>
            </a:pPr>
            <a:endParaRPr lang="en-US" sz="1300" b="0">
              <a:solidFill>
                <a:schemeClr val="bg1"/>
              </a:solidFill>
            </a:endParaRPr>
          </a:p>
        </p:txBody>
      </p:sp>
      <p:pic>
        <p:nvPicPr>
          <p:cNvPr id="20" name="Picture 19">
            <a:extLst>
              <a:ext uri="{FF2B5EF4-FFF2-40B4-BE49-F238E27FC236}">
                <a16:creationId xmlns:a16="http://schemas.microsoft.com/office/drawing/2014/main" id="{D3632A2E-7B6C-4F1C-B7E4-F9315D01180D}"/>
              </a:ext>
            </a:extLst>
          </p:cNvPr>
          <p:cNvPicPr>
            <a:picLocks noChangeAspect="1"/>
          </p:cNvPicPr>
          <p:nvPr/>
        </p:nvPicPr>
        <p:blipFill>
          <a:blip r:embed="rId4"/>
          <a:stretch>
            <a:fillRect/>
          </a:stretch>
        </p:blipFill>
        <p:spPr>
          <a:xfrm>
            <a:off x="7774713" y="361776"/>
            <a:ext cx="1369285" cy="934397"/>
          </a:xfrm>
          <a:prstGeom prst="rect">
            <a:avLst/>
          </a:prstGeom>
        </p:spPr>
      </p:pic>
    </p:spTree>
    <p:extLst>
      <p:ext uri="{BB962C8B-B14F-4D97-AF65-F5344CB8AC3E}">
        <p14:creationId xmlns:p14="http://schemas.microsoft.com/office/powerpoint/2010/main" val="1389403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E6299-9AAD-4706-919E-55C7FA2E2C4A}"/>
              </a:ext>
            </a:extLst>
          </p:cNvPr>
          <p:cNvSpPr>
            <a:spLocks noGrp="1"/>
          </p:cNvSpPr>
          <p:nvPr>
            <p:ph type="title"/>
          </p:nvPr>
        </p:nvSpPr>
        <p:spPr>
          <a:xfrm>
            <a:off x="276144" y="159741"/>
            <a:ext cx="8114114" cy="420269"/>
          </a:xfrm>
        </p:spPr>
        <p:txBody>
          <a:bodyPr>
            <a:normAutofit/>
          </a:bodyPr>
          <a:lstStyle/>
          <a:p>
            <a:r>
              <a:rPr lang="uk-UA" dirty="0"/>
              <a:t>Розуміння ключових концепцій </a:t>
            </a:r>
            <a:endParaRPr lang="en-US" dirty="0"/>
          </a:p>
        </p:txBody>
      </p:sp>
      <p:sp>
        <p:nvSpPr>
          <p:cNvPr id="3" name="Slide Number Placeholder 2">
            <a:extLst>
              <a:ext uri="{FF2B5EF4-FFF2-40B4-BE49-F238E27FC236}">
                <a16:creationId xmlns:a16="http://schemas.microsoft.com/office/drawing/2014/main" id="{76628B13-D960-4371-A9AE-960F71FF096B}"/>
              </a:ext>
            </a:extLst>
          </p:cNvPr>
          <p:cNvSpPr>
            <a:spLocks noGrp="1"/>
          </p:cNvSpPr>
          <p:nvPr>
            <p:ph type="sldNum" sz="quarter" idx="10"/>
          </p:nvPr>
        </p:nvSpPr>
        <p:spPr/>
        <p:txBody>
          <a:bodyPr/>
          <a:lstStyle/>
          <a:p>
            <a:pPr>
              <a:defRPr/>
            </a:pPr>
            <a:fld id="{A91C009A-D183-4B06-A7F0-ADEC358427FA}" type="slidenum">
              <a:rPr lang="en-US" smtClean="0"/>
              <a:pPr>
                <a:defRPr/>
              </a:pPr>
              <a:t>2</a:t>
            </a:fld>
            <a:endParaRPr lang="en-US" dirty="0"/>
          </a:p>
        </p:txBody>
      </p:sp>
      <p:pic>
        <p:nvPicPr>
          <p:cNvPr id="4" name="Picture 3">
            <a:extLst>
              <a:ext uri="{FF2B5EF4-FFF2-40B4-BE49-F238E27FC236}">
                <a16:creationId xmlns:a16="http://schemas.microsoft.com/office/drawing/2014/main" id="{D9BB1358-5C40-444F-99A4-E4E21E77E6F8}"/>
              </a:ext>
            </a:extLst>
          </p:cNvPr>
          <p:cNvPicPr>
            <a:picLocks noChangeAspect="1"/>
          </p:cNvPicPr>
          <p:nvPr/>
        </p:nvPicPr>
        <p:blipFill>
          <a:blip r:embed="rId3"/>
          <a:stretch>
            <a:fillRect/>
          </a:stretch>
        </p:blipFill>
        <p:spPr>
          <a:xfrm>
            <a:off x="0" y="756824"/>
            <a:ext cx="9144000" cy="3832544"/>
          </a:xfrm>
          <a:prstGeom prst="rect">
            <a:avLst/>
          </a:prstGeom>
        </p:spPr>
      </p:pic>
      <p:sp>
        <p:nvSpPr>
          <p:cNvPr id="5" name="Rectangle 4">
            <a:extLst>
              <a:ext uri="{FF2B5EF4-FFF2-40B4-BE49-F238E27FC236}">
                <a16:creationId xmlns:a16="http://schemas.microsoft.com/office/drawing/2014/main" id="{C2726BDD-2FC4-4797-805C-BCC202A1CB82}"/>
              </a:ext>
            </a:extLst>
          </p:cNvPr>
          <p:cNvSpPr/>
          <p:nvPr/>
        </p:nvSpPr>
        <p:spPr>
          <a:xfrm>
            <a:off x="47297" y="5246930"/>
            <a:ext cx="9191296" cy="1323439"/>
          </a:xfrm>
          <a:prstGeom prst="rect">
            <a:avLst/>
          </a:prstGeom>
        </p:spPr>
        <p:txBody>
          <a:bodyPr wrap="square">
            <a:spAutoFit/>
          </a:bodyPr>
          <a:lstStyle/>
          <a:p>
            <a:r>
              <a:rPr lang="uk-UA" dirty="0"/>
              <a:t>Сталість або корпоративний сталий розвиток стосуються екологічних і соціальних факторів, що впливають на довгострокові результати діяльності компаній</a:t>
            </a:r>
            <a:r>
              <a:rPr lang="en-US" dirty="0"/>
              <a:t> </a:t>
            </a:r>
          </a:p>
          <a:p>
            <a:pPr algn="ctr"/>
            <a:r>
              <a:rPr lang="uk-UA" dirty="0"/>
              <a:t>може</a:t>
            </a:r>
            <a:r>
              <a:rPr lang="en-US" dirty="0"/>
              <a:t> </a:t>
            </a:r>
          </a:p>
          <a:p>
            <a:r>
              <a:rPr lang="en-US" dirty="0"/>
              <a:t>ESG </a:t>
            </a:r>
            <a:r>
              <a:rPr lang="uk-UA" dirty="0"/>
              <a:t>стосується поєднання екологічних і соціальних факторів з корпоративним управлінням</a:t>
            </a:r>
            <a:r>
              <a:rPr lang="en-US" dirty="0"/>
              <a:t>.</a:t>
            </a:r>
          </a:p>
        </p:txBody>
      </p:sp>
      <p:sp>
        <p:nvSpPr>
          <p:cNvPr id="6" name="Rectangle 5">
            <a:extLst>
              <a:ext uri="{FF2B5EF4-FFF2-40B4-BE49-F238E27FC236}">
                <a16:creationId xmlns:a16="http://schemas.microsoft.com/office/drawing/2014/main" id="{3956C215-DF60-4836-9E25-8C6E6E2898A9}"/>
              </a:ext>
            </a:extLst>
          </p:cNvPr>
          <p:cNvSpPr/>
          <p:nvPr/>
        </p:nvSpPr>
        <p:spPr>
          <a:xfrm>
            <a:off x="47297" y="4574449"/>
            <a:ext cx="9002110" cy="584775"/>
          </a:xfrm>
          <a:prstGeom prst="rect">
            <a:avLst/>
          </a:prstGeom>
        </p:spPr>
        <p:txBody>
          <a:bodyPr wrap="square">
            <a:spAutoFit/>
          </a:bodyPr>
          <a:lstStyle/>
          <a:p>
            <a:r>
              <a:rPr lang="uk-UA" dirty="0"/>
              <a:t>Корпоративна соціальна відповідальність        Сталості, екологічному, соціальному і управлінському корпоративному громадянству</a:t>
            </a:r>
          </a:p>
        </p:txBody>
      </p:sp>
      <p:sp>
        <p:nvSpPr>
          <p:cNvPr id="7" name="Not Equal 6">
            <a:extLst>
              <a:ext uri="{FF2B5EF4-FFF2-40B4-BE49-F238E27FC236}">
                <a16:creationId xmlns:a16="http://schemas.microsoft.com/office/drawing/2014/main" id="{7B5FC0C4-14B6-4DE1-B07F-CF056DD79361}"/>
              </a:ext>
            </a:extLst>
          </p:cNvPr>
          <p:cNvSpPr/>
          <p:nvPr/>
        </p:nvSpPr>
        <p:spPr bwMode="auto">
          <a:xfrm>
            <a:off x="4333201" y="4574449"/>
            <a:ext cx="394138" cy="338554"/>
          </a:xfrm>
          <a:prstGeom prst="mathNotEqual">
            <a:avLst>
              <a:gd name="adj1" fmla="val 23520"/>
              <a:gd name="adj2" fmla="val 4200000"/>
              <a:gd name="adj3" fmla="val 11760"/>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34" charset="0"/>
              <a:cs typeface="Times New Roman" pitchFamily="18" charset="0"/>
            </a:endParaRPr>
          </a:p>
        </p:txBody>
      </p:sp>
      <p:sp>
        <p:nvSpPr>
          <p:cNvPr id="8" name="Equals 7">
            <a:extLst>
              <a:ext uri="{FF2B5EF4-FFF2-40B4-BE49-F238E27FC236}">
                <a16:creationId xmlns:a16="http://schemas.microsoft.com/office/drawing/2014/main" id="{111846DA-853D-4F2A-BFE0-19B2C1F56385}"/>
              </a:ext>
            </a:extLst>
          </p:cNvPr>
          <p:cNvSpPr/>
          <p:nvPr/>
        </p:nvSpPr>
        <p:spPr bwMode="auto">
          <a:xfrm>
            <a:off x="4934606" y="5754336"/>
            <a:ext cx="299545" cy="346840"/>
          </a:xfrm>
          <a:prstGeom prst="mathEqual">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42141488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F5282-B052-4CFE-8169-244E153E7B7B}"/>
              </a:ext>
            </a:extLst>
          </p:cNvPr>
          <p:cNvSpPr>
            <a:spLocks noGrp="1"/>
          </p:cNvSpPr>
          <p:nvPr>
            <p:ph type="title"/>
          </p:nvPr>
        </p:nvSpPr>
        <p:spPr/>
        <p:txBody>
          <a:bodyPr/>
          <a:lstStyle/>
          <a:p>
            <a:endParaRPr lang="en-US" dirty="0"/>
          </a:p>
        </p:txBody>
      </p:sp>
      <p:pic>
        <p:nvPicPr>
          <p:cNvPr id="5" name="Picture 4">
            <a:extLst>
              <a:ext uri="{FF2B5EF4-FFF2-40B4-BE49-F238E27FC236}">
                <a16:creationId xmlns:a16="http://schemas.microsoft.com/office/drawing/2014/main" id="{92F58813-6B87-47B5-9955-B72504887880}"/>
              </a:ext>
            </a:extLst>
          </p:cNvPr>
          <p:cNvPicPr>
            <a:picLocks noChangeAspect="1"/>
          </p:cNvPicPr>
          <p:nvPr/>
        </p:nvPicPr>
        <p:blipFill rotWithShape="1">
          <a:blip r:embed="rId3"/>
          <a:srcRect l="27799" t="14482" r="27629" b="14111"/>
          <a:stretch/>
        </p:blipFill>
        <p:spPr>
          <a:xfrm>
            <a:off x="50374" y="65328"/>
            <a:ext cx="976322" cy="979970"/>
          </a:xfrm>
          <a:prstGeom prst="rect">
            <a:avLst/>
          </a:prstGeom>
        </p:spPr>
      </p:pic>
      <p:pic>
        <p:nvPicPr>
          <p:cNvPr id="6" name="Picture 5">
            <a:extLst>
              <a:ext uri="{FF2B5EF4-FFF2-40B4-BE49-F238E27FC236}">
                <a16:creationId xmlns:a16="http://schemas.microsoft.com/office/drawing/2014/main" id="{E944210F-B73A-402D-964D-17C73553D39D}"/>
              </a:ext>
            </a:extLst>
          </p:cNvPr>
          <p:cNvPicPr>
            <a:picLocks noChangeAspect="1"/>
          </p:cNvPicPr>
          <p:nvPr/>
        </p:nvPicPr>
        <p:blipFill>
          <a:blip r:embed="rId4"/>
          <a:stretch>
            <a:fillRect/>
          </a:stretch>
        </p:blipFill>
        <p:spPr>
          <a:xfrm>
            <a:off x="1317986" y="1415690"/>
            <a:ext cx="5392377" cy="4669799"/>
          </a:xfrm>
          <a:prstGeom prst="rect">
            <a:avLst/>
          </a:prstGeom>
          <a:noFill/>
        </p:spPr>
      </p:pic>
      <p:sp>
        <p:nvSpPr>
          <p:cNvPr id="7" name="Shape 352">
            <a:extLst>
              <a:ext uri="{FF2B5EF4-FFF2-40B4-BE49-F238E27FC236}">
                <a16:creationId xmlns:a16="http://schemas.microsoft.com/office/drawing/2014/main" id="{7D9EE837-EF64-47AE-9DFA-54A8340E1CAD}"/>
              </a:ext>
            </a:extLst>
          </p:cNvPr>
          <p:cNvSpPr/>
          <p:nvPr/>
        </p:nvSpPr>
        <p:spPr>
          <a:xfrm>
            <a:off x="1026696" y="20561"/>
            <a:ext cx="7325136" cy="1157462"/>
          </a:xfrm>
          <a:prstGeom prst="rect">
            <a:avLst/>
          </a:prstGeom>
          <a:solidFill>
            <a:schemeClr val="accent3"/>
          </a:solidFill>
          <a:ln w="12700" cap="flat">
            <a:noFill/>
            <a:miter lim="400000"/>
          </a:ln>
          <a:effectLst/>
        </p:spPr>
        <p:txBody>
          <a:bodyPr wrap="square" lIns="0" tIns="0" rIns="0" bIns="0" numCol="1" anchor="t">
            <a:noAutofit/>
          </a:bodyPr>
          <a:lstStyle/>
          <a:p>
            <a:endParaRPr sz="1899" dirty="0">
              <a:latin typeface="Lato Light" panose="020F0502020204030203" pitchFamily="34" charset="0"/>
            </a:endParaRPr>
          </a:p>
        </p:txBody>
      </p:sp>
      <p:sp>
        <p:nvSpPr>
          <p:cNvPr id="8" name="TextBox 7">
            <a:extLst>
              <a:ext uri="{FF2B5EF4-FFF2-40B4-BE49-F238E27FC236}">
                <a16:creationId xmlns:a16="http://schemas.microsoft.com/office/drawing/2014/main" id="{265D1F5F-2D84-44F7-B99F-9A63D6E42CC1}"/>
              </a:ext>
            </a:extLst>
          </p:cNvPr>
          <p:cNvSpPr txBox="1"/>
          <p:nvPr/>
        </p:nvSpPr>
        <p:spPr>
          <a:xfrm>
            <a:off x="1217671" y="34142"/>
            <a:ext cx="1639167" cy="400110"/>
          </a:xfrm>
          <a:prstGeom prst="rect">
            <a:avLst/>
          </a:prstGeom>
          <a:noFill/>
        </p:spPr>
        <p:txBody>
          <a:bodyPr wrap="none" rtlCol="0" anchor="ctr">
            <a:spAutoFit/>
          </a:bodyPr>
          <a:lstStyle/>
          <a:p>
            <a:pPr algn="ctr"/>
            <a:r>
              <a:rPr lang="en-US" sz="2000" dirty="0">
                <a:solidFill>
                  <a:schemeClr val="bg1"/>
                </a:solidFill>
                <a:latin typeface="Poppins" pitchFamily="2" charset="77"/>
                <a:cs typeface="Poppins" pitchFamily="2" charset="77"/>
              </a:rPr>
              <a:t>1 </a:t>
            </a:r>
            <a:r>
              <a:rPr lang="uk-UA" sz="2000" dirty="0">
                <a:solidFill>
                  <a:schemeClr val="bg1"/>
                </a:solidFill>
                <a:latin typeface="Poppins" pitchFamily="2" charset="77"/>
                <a:cs typeface="Poppins" pitchFamily="2" charset="77"/>
              </a:rPr>
              <a:t>СТРАТЕГІЯ</a:t>
            </a:r>
            <a:endParaRPr lang="en-US" sz="2000" dirty="0">
              <a:solidFill>
                <a:schemeClr val="bg1"/>
              </a:solidFill>
              <a:latin typeface="Poppins" pitchFamily="2" charset="77"/>
              <a:cs typeface="Poppins" pitchFamily="2" charset="77"/>
            </a:endParaRPr>
          </a:p>
        </p:txBody>
      </p:sp>
      <p:sp>
        <p:nvSpPr>
          <p:cNvPr id="9" name="TextBox 8">
            <a:extLst>
              <a:ext uri="{FF2B5EF4-FFF2-40B4-BE49-F238E27FC236}">
                <a16:creationId xmlns:a16="http://schemas.microsoft.com/office/drawing/2014/main" id="{67CB1AD5-603B-4AA6-A062-88BF9A066774}"/>
              </a:ext>
            </a:extLst>
          </p:cNvPr>
          <p:cNvSpPr txBox="1"/>
          <p:nvPr/>
        </p:nvSpPr>
        <p:spPr>
          <a:xfrm>
            <a:off x="3412369" y="0"/>
            <a:ext cx="4590984" cy="1077090"/>
          </a:xfrm>
          <a:prstGeom prst="rect">
            <a:avLst/>
          </a:prstGeom>
          <a:noFill/>
        </p:spPr>
        <p:txBody>
          <a:bodyPr wrap="square" rtlCol="0" anchor="ctr">
            <a:spAutoFit/>
          </a:bodyPr>
          <a:lstStyle/>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Зовнішнє середовище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Модель бізнесу</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Взаємодія зі </a:t>
            </a:r>
            <a:r>
              <a:rPr lang="uk-UA" sz="900" dirty="0" err="1">
                <a:solidFill>
                  <a:schemeClr val="tx2"/>
                </a:solidFill>
                <a:latin typeface="Lato Light" panose="020F0502020204030203" pitchFamily="34" charset="0"/>
                <a:ea typeface="Lato Light" panose="020F0502020204030203" pitchFamily="34" charset="0"/>
                <a:cs typeface="Lato Light" panose="020F0502020204030203" pitchFamily="34" charset="0"/>
              </a:rPr>
              <a:t>стейкхолдерами</a:t>
            </a: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Стратегічні цілі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Аналіз ризиків і заходи реагування </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a:p>
            <a:pPr marL="171450" indent="-171450" algn="just">
              <a:lnSpc>
                <a:spcPts val="1313"/>
              </a:lnSpc>
              <a:buFont typeface="Arial" panose="020B0604020202020204" pitchFamily="34" charset="0"/>
              <a:buChar char="•"/>
            </a:pPr>
            <a:r>
              <a:rPr lang="uk-UA" sz="900" dirty="0">
                <a:solidFill>
                  <a:schemeClr val="tx2"/>
                </a:solidFill>
                <a:latin typeface="Lato Light" panose="020F0502020204030203" pitchFamily="34" charset="0"/>
                <a:ea typeface="Lato Light" panose="020F0502020204030203" pitchFamily="34" charset="0"/>
                <a:cs typeface="Lato Light" panose="020F0502020204030203" pitchFamily="34" charset="0"/>
              </a:rPr>
              <a:t>Ключові показники ефективності діяльності</a:t>
            </a:r>
            <a:endParaRPr lang="en-US" sz="900" dirty="0">
              <a:solidFill>
                <a:schemeClr val="tx2"/>
              </a:solidFill>
              <a:latin typeface="Lato Light" panose="020F0502020204030203" pitchFamily="34" charset="0"/>
              <a:ea typeface="Lato Light" panose="020F0502020204030203" pitchFamily="34" charset="0"/>
              <a:cs typeface="Lato Light" panose="020F0502020204030203" pitchFamily="34" charset="0"/>
            </a:endParaRPr>
          </a:p>
        </p:txBody>
      </p:sp>
      <p:sp>
        <p:nvSpPr>
          <p:cNvPr id="10" name="TextBox 9">
            <a:extLst>
              <a:ext uri="{FF2B5EF4-FFF2-40B4-BE49-F238E27FC236}">
                <a16:creationId xmlns:a16="http://schemas.microsoft.com/office/drawing/2014/main" id="{12A118E9-BAD3-48F4-B724-FE8FE13F81BB}"/>
              </a:ext>
            </a:extLst>
          </p:cNvPr>
          <p:cNvSpPr txBox="1"/>
          <p:nvPr/>
        </p:nvSpPr>
        <p:spPr>
          <a:xfrm>
            <a:off x="8185083" y="0"/>
            <a:ext cx="958917" cy="338554"/>
          </a:xfrm>
          <a:prstGeom prst="rect">
            <a:avLst/>
          </a:prstGeom>
          <a:solidFill>
            <a:srgbClr val="1F4E79"/>
          </a:solidFill>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dirty="0"/>
              <a:t>Page 15</a:t>
            </a:r>
          </a:p>
        </p:txBody>
      </p:sp>
    </p:spTree>
    <p:extLst>
      <p:ext uri="{BB962C8B-B14F-4D97-AF65-F5344CB8AC3E}">
        <p14:creationId xmlns:p14="http://schemas.microsoft.com/office/powerpoint/2010/main" val="4261516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9935C-776B-4270-AA12-99005DF5C2F1}"/>
              </a:ext>
            </a:extLst>
          </p:cNvPr>
          <p:cNvSpPr>
            <a:spLocks noGrp="1"/>
          </p:cNvSpPr>
          <p:nvPr>
            <p:ph type="title"/>
          </p:nvPr>
        </p:nvSpPr>
        <p:spPr/>
        <p:txBody>
          <a:bodyPr/>
          <a:lstStyle/>
          <a:p>
            <a:r>
              <a:rPr lang="uk-UA" dirty="0"/>
              <a:t>Розкриття інформації, прозорість та </a:t>
            </a:r>
            <a:r>
              <a:rPr lang="en-US" dirty="0"/>
              <a:t>COVID</a:t>
            </a:r>
          </a:p>
        </p:txBody>
      </p:sp>
      <p:sp>
        <p:nvSpPr>
          <p:cNvPr id="3" name="Slide Number Placeholder 2">
            <a:extLst>
              <a:ext uri="{FF2B5EF4-FFF2-40B4-BE49-F238E27FC236}">
                <a16:creationId xmlns:a16="http://schemas.microsoft.com/office/drawing/2014/main" id="{C90E371C-7B2E-4AA5-BD8E-D7B282E80F5E}"/>
              </a:ext>
            </a:extLst>
          </p:cNvPr>
          <p:cNvSpPr>
            <a:spLocks noGrp="1"/>
          </p:cNvSpPr>
          <p:nvPr>
            <p:ph type="sldNum" sz="quarter" idx="10"/>
          </p:nvPr>
        </p:nvSpPr>
        <p:spPr/>
        <p:txBody>
          <a:bodyPr/>
          <a:lstStyle/>
          <a:p>
            <a:pPr>
              <a:defRPr/>
            </a:pPr>
            <a:fld id="{A91C009A-D183-4B06-A7F0-ADEC358427FA}" type="slidenum">
              <a:rPr lang="en-US" smtClean="0"/>
              <a:pPr>
                <a:defRPr/>
              </a:pPr>
              <a:t>21</a:t>
            </a:fld>
            <a:endParaRPr lang="en-US" dirty="0"/>
          </a:p>
        </p:txBody>
      </p:sp>
      <p:pic>
        <p:nvPicPr>
          <p:cNvPr id="4" name="Picture 3">
            <a:extLst>
              <a:ext uri="{FF2B5EF4-FFF2-40B4-BE49-F238E27FC236}">
                <a16:creationId xmlns:a16="http://schemas.microsoft.com/office/drawing/2014/main" id="{1477A4BC-FE28-4B15-8976-220EECB0CF5C}"/>
              </a:ext>
            </a:extLst>
          </p:cNvPr>
          <p:cNvPicPr>
            <a:picLocks noChangeAspect="1"/>
          </p:cNvPicPr>
          <p:nvPr/>
        </p:nvPicPr>
        <p:blipFill>
          <a:blip r:embed="rId2"/>
          <a:stretch>
            <a:fillRect/>
          </a:stretch>
        </p:blipFill>
        <p:spPr>
          <a:xfrm>
            <a:off x="276144" y="1041395"/>
            <a:ext cx="8267700" cy="5514975"/>
          </a:xfrm>
          <a:prstGeom prst="rect">
            <a:avLst/>
          </a:prstGeom>
        </p:spPr>
      </p:pic>
    </p:spTree>
    <p:extLst>
      <p:ext uri="{BB962C8B-B14F-4D97-AF65-F5344CB8AC3E}">
        <p14:creationId xmlns:p14="http://schemas.microsoft.com/office/powerpoint/2010/main" val="37878013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9DDFF-47E1-4005-8C54-9BE5A596F8A0}"/>
              </a:ext>
            </a:extLst>
          </p:cNvPr>
          <p:cNvSpPr>
            <a:spLocks noGrp="1"/>
          </p:cNvSpPr>
          <p:nvPr>
            <p:ph type="title"/>
          </p:nvPr>
        </p:nvSpPr>
        <p:spPr>
          <a:xfrm>
            <a:off x="6625883" y="1343770"/>
            <a:ext cx="2378875" cy="2846567"/>
          </a:xfrm>
        </p:spPr>
        <p:txBody>
          <a:bodyPr>
            <a:normAutofit fontScale="90000"/>
          </a:bodyPr>
          <a:lstStyle/>
          <a:p>
            <a:r>
              <a:rPr lang="uk-UA" dirty="0">
                <a:solidFill>
                  <a:schemeClr val="tx1"/>
                </a:solidFill>
              </a:rPr>
              <a:t>Компанії повинні розкривати інформацію про те, як механізми корпоративного управління використовуються</a:t>
            </a:r>
            <a:r>
              <a:rPr lang="en-US" dirty="0">
                <a:solidFill>
                  <a:schemeClr val="tx1"/>
                </a:solidFill>
              </a:rPr>
              <a:t> </a:t>
            </a:r>
            <a:r>
              <a:rPr lang="uk-UA" dirty="0">
                <a:solidFill>
                  <a:schemeClr val="tx1"/>
                </a:solidFill>
              </a:rPr>
              <a:t>для забезпечення ефективного реагування на пандемію</a:t>
            </a:r>
            <a:r>
              <a:rPr lang="en-US" dirty="0">
                <a:solidFill>
                  <a:schemeClr val="tx1"/>
                </a:solidFill>
              </a:rPr>
              <a:t>.</a:t>
            </a:r>
          </a:p>
        </p:txBody>
      </p:sp>
      <p:sp>
        <p:nvSpPr>
          <p:cNvPr id="3" name="Slide Number Placeholder 2">
            <a:extLst>
              <a:ext uri="{FF2B5EF4-FFF2-40B4-BE49-F238E27FC236}">
                <a16:creationId xmlns:a16="http://schemas.microsoft.com/office/drawing/2014/main" id="{C872B38F-BFDE-4FB5-8C96-096AE9BF3D72}"/>
              </a:ext>
            </a:extLst>
          </p:cNvPr>
          <p:cNvSpPr>
            <a:spLocks noGrp="1"/>
          </p:cNvSpPr>
          <p:nvPr>
            <p:ph type="sldNum" sz="quarter" idx="10"/>
          </p:nvPr>
        </p:nvSpPr>
        <p:spPr/>
        <p:txBody>
          <a:bodyPr/>
          <a:lstStyle/>
          <a:p>
            <a:pPr>
              <a:defRPr/>
            </a:pPr>
            <a:fld id="{A91C009A-D183-4B06-A7F0-ADEC358427FA}" type="slidenum">
              <a:rPr lang="en-US" smtClean="0"/>
              <a:pPr>
                <a:defRPr/>
              </a:pPr>
              <a:t>22</a:t>
            </a:fld>
            <a:endParaRPr lang="en-US" dirty="0"/>
          </a:p>
        </p:txBody>
      </p:sp>
      <p:pic>
        <p:nvPicPr>
          <p:cNvPr id="4" name="Picture 3">
            <a:extLst>
              <a:ext uri="{FF2B5EF4-FFF2-40B4-BE49-F238E27FC236}">
                <a16:creationId xmlns:a16="http://schemas.microsoft.com/office/drawing/2014/main" id="{D63D50CF-C48D-4A34-BDD8-FD29F5F6623B}"/>
              </a:ext>
            </a:extLst>
          </p:cNvPr>
          <p:cNvPicPr>
            <a:picLocks noChangeAspect="1"/>
          </p:cNvPicPr>
          <p:nvPr/>
        </p:nvPicPr>
        <p:blipFill>
          <a:blip r:embed="rId3"/>
          <a:stretch>
            <a:fillRect/>
          </a:stretch>
        </p:blipFill>
        <p:spPr>
          <a:xfrm>
            <a:off x="0" y="0"/>
            <a:ext cx="6210526" cy="6858000"/>
          </a:xfrm>
          <a:prstGeom prst="rect">
            <a:avLst/>
          </a:prstGeom>
        </p:spPr>
      </p:pic>
    </p:spTree>
    <p:extLst>
      <p:ext uri="{BB962C8B-B14F-4D97-AF65-F5344CB8AC3E}">
        <p14:creationId xmlns:p14="http://schemas.microsoft.com/office/powerpoint/2010/main" val="19285845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uk-UA" cap="none" dirty="0"/>
              <a:t>Метрика з екологічних і соціальних питань щодо яких найчастіше надається звітність</a:t>
            </a:r>
            <a:endParaRPr lang="en-US" cap="none" dirty="0"/>
          </a:p>
        </p:txBody>
      </p:sp>
      <p:pic>
        <p:nvPicPr>
          <p:cNvPr id="5" name="Picture 4"/>
          <p:cNvPicPr>
            <a:picLocks noChangeAspect="1"/>
          </p:cNvPicPr>
          <p:nvPr/>
        </p:nvPicPr>
        <p:blipFill>
          <a:blip r:embed="rId2"/>
          <a:stretch>
            <a:fillRect/>
          </a:stretch>
        </p:blipFill>
        <p:spPr>
          <a:xfrm>
            <a:off x="213709" y="1311833"/>
            <a:ext cx="5279567" cy="2745286"/>
          </a:xfrm>
          <a:prstGeom prst="rect">
            <a:avLst/>
          </a:prstGeom>
        </p:spPr>
      </p:pic>
      <p:sp>
        <p:nvSpPr>
          <p:cNvPr id="7" name="Rectangle 6"/>
          <p:cNvSpPr/>
          <p:nvPr/>
        </p:nvSpPr>
        <p:spPr bwMode="auto">
          <a:xfrm rot="5400000">
            <a:off x="6969030" y="1917936"/>
            <a:ext cx="1772137" cy="717568"/>
          </a:xfrm>
          <a:prstGeom prst="rect">
            <a:avLst/>
          </a:prstGeom>
          <a:solidFill>
            <a:srgbClr val="002349"/>
          </a:solidFill>
          <a:ln w="9525" cap="flat" cmpd="sng" algn="ctr">
            <a:noFill/>
            <a:prstDash val="solid"/>
            <a:round/>
            <a:headEnd type="none" w="med" len="med"/>
            <a:tailEnd type="none" w="med" len="med"/>
          </a:ln>
          <a:effectLst/>
        </p:spPr>
        <p:txBody>
          <a:bodyPr vert="horz" wrap="square" lIns="68580" tIns="34290" rIns="68580" bIns="34290" numCol="1" rtlCol="0" anchor="ctr" anchorCtr="0" compatLnSpc="1">
            <a:prstTxWarp prst="textNoShape">
              <a:avLst/>
            </a:prstTxWarp>
          </a:bodyPr>
          <a:lstStyle/>
          <a:p>
            <a:pPr algn="ctr" fontAlgn="base">
              <a:spcBef>
                <a:spcPct val="50000"/>
              </a:spcBef>
              <a:spcAft>
                <a:spcPct val="0"/>
              </a:spcAft>
            </a:pPr>
            <a:r>
              <a:rPr lang="en-US" sz="900" cap="all" dirty="0">
                <a:solidFill>
                  <a:schemeClr val="bg1"/>
                </a:solidFill>
                <a:cs typeface="Times New Roman" pitchFamily="18" charset="0"/>
              </a:rPr>
              <a:t>Performance</a:t>
            </a:r>
          </a:p>
        </p:txBody>
      </p:sp>
      <p:pic>
        <p:nvPicPr>
          <p:cNvPr id="9" name="Picture 8"/>
          <p:cNvPicPr>
            <a:picLocks noChangeAspect="1"/>
          </p:cNvPicPr>
          <p:nvPr/>
        </p:nvPicPr>
        <p:blipFill>
          <a:blip r:embed="rId3"/>
          <a:stretch>
            <a:fillRect/>
          </a:stretch>
        </p:blipFill>
        <p:spPr>
          <a:xfrm>
            <a:off x="213709" y="4057119"/>
            <a:ext cx="5279566" cy="2145635"/>
          </a:xfrm>
          <a:prstGeom prst="rect">
            <a:avLst/>
          </a:prstGeom>
        </p:spPr>
      </p:pic>
      <p:sp>
        <p:nvSpPr>
          <p:cNvPr id="8" name="Rectangle 7"/>
          <p:cNvSpPr/>
          <p:nvPr/>
        </p:nvSpPr>
        <p:spPr bwMode="auto">
          <a:xfrm>
            <a:off x="7283767" y="48126"/>
            <a:ext cx="1860233" cy="253500"/>
          </a:xfrm>
          <a:prstGeom prst="rect">
            <a:avLst/>
          </a:prstGeom>
          <a:solidFill>
            <a:schemeClr val="tx2"/>
          </a:solidFill>
          <a:ln w="9525" cap="flat" cmpd="sng" algn="ctr">
            <a:noFill/>
            <a:prstDash val="solid"/>
            <a:round/>
            <a:headEnd type="none" w="med" len="med"/>
            <a:tailEnd type="none" w="med" len="med"/>
          </a:ln>
          <a:effectLst/>
        </p:spPr>
        <p:txBody>
          <a:bodyPr vert="horz" wrap="square" lIns="68580" tIns="34290" rIns="68580" bIns="34290" numCol="1" rtlCol="0" anchor="ctr" anchorCtr="0" compatLnSpc="1">
            <a:prstTxWarp prst="textNoShape">
              <a:avLst/>
            </a:prstTxWarp>
          </a:bodyPr>
          <a:lstStyle/>
          <a:p>
            <a:pPr algn="ctr" fontAlgn="base">
              <a:spcBef>
                <a:spcPct val="50000"/>
              </a:spcBef>
              <a:spcAft>
                <a:spcPct val="0"/>
              </a:spcAft>
            </a:pPr>
            <a:r>
              <a:rPr lang="en-US" sz="1050" cap="all" dirty="0">
                <a:solidFill>
                  <a:schemeClr val="bg1"/>
                </a:solidFill>
                <a:cs typeface="Times New Roman" pitchFamily="18" charset="0"/>
              </a:rPr>
              <a:t>Toolkit pages: 113-118</a:t>
            </a:r>
          </a:p>
        </p:txBody>
      </p:sp>
      <p:pic>
        <p:nvPicPr>
          <p:cNvPr id="4" name="Picture 3">
            <a:extLst>
              <a:ext uri="{FF2B5EF4-FFF2-40B4-BE49-F238E27FC236}">
                <a16:creationId xmlns:a16="http://schemas.microsoft.com/office/drawing/2014/main" id="{4D12F155-4D4A-479F-B512-91BA085E25C5}"/>
              </a:ext>
            </a:extLst>
          </p:cNvPr>
          <p:cNvPicPr>
            <a:picLocks noChangeAspect="1"/>
          </p:cNvPicPr>
          <p:nvPr/>
        </p:nvPicPr>
        <p:blipFill>
          <a:blip r:embed="rId4"/>
          <a:stretch>
            <a:fillRect/>
          </a:stretch>
        </p:blipFill>
        <p:spPr>
          <a:xfrm>
            <a:off x="5599005" y="3361824"/>
            <a:ext cx="4271166" cy="3194550"/>
          </a:xfrm>
          <a:prstGeom prst="rect">
            <a:avLst/>
          </a:prstGeom>
        </p:spPr>
      </p:pic>
    </p:spTree>
    <p:extLst>
      <p:ext uri="{BB962C8B-B14F-4D97-AF65-F5344CB8AC3E}">
        <p14:creationId xmlns:p14="http://schemas.microsoft.com/office/powerpoint/2010/main" val="2091213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AC2C2-61BD-4C21-A0E4-3925D6F399A6}"/>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D991570E-DC7C-499B-BD96-D2C39B316E5B}"/>
              </a:ext>
            </a:extLst>
          </p:cNvPr>
          <p:cNvSpPr>
            <a:spLocks noGrp="1"/>
          </p:cNvSpPr>
          <p:nvPr>
            <p:ph type="sldNum" sz="quarter" idx="10"/>
          </p:nvPr>
        </p:nvSpPr>
        <p:spPr/>
        <p:txBody>
          <a:bodyPr/>
          <a:lstStyle/>
          <a:p>
            <a:pPr>
              <a:defRPr/>
            </a:pPr>
            <a:fld id="{A91C009A-D183-4B06-A7F0-ADEC358427FA}" type="slidenum">
              <a:rPr lang="en-US" smtClean="0"/>
              <a:pPr>
                <a:defRPr/>
              </a:pPr>
              <a:t>24</a:t>
            </a:fld>
            <a:endParaRPr lang="en-US" dirty="0"/>
          </a:p>
        </p:txBody>
      </p:sp>
      <p:pic>
        <p:nvPicPr>
          <p:cNvPr id="4" name="Picture 3">
            <a:extLst>
              <a:ext uri="{FF2B5EF4-FFF2-40B4-BE49-F238E27FC236}">
                <a16:creationId xmlns:a16="http://schemas.microsoft.com/office/drawing/2014/main" id="{5EBA44BA-A958-469E-9C38-2B535B48CB1D}"/>
              </a:ext>
            </a:extLst>
          </p:cNvPr>
          <p:cNvPicPr>
            <a:picLocks noChangeAspect="1"/>
          </p:cNvPicPr>
          <p:nvPr/>
        </p:nvPicPr>
        <p:blipFill>
          <a:blip r:embed="rId2"/>
          <a:stretch>
            <a:fillRect/>
          </a:stretch>
        </p:blipFill>
        <p:spPr>
          <a:xfrm>
            <a:off x="0" y="0"/>
            <a:ext cx="9153941" cy="4289961"/>
          </a:xfrm>
          <a:prstGeom prst="rect">
            <a:avLst/>
          </a:prstGeom>
        </p:spPr>
      </p:pic>
      <p:pic>
        <p:nvPicPr>
          <p:cNvPr id="5" name="Picture 4">
            <a:extLst>
              <a:ext uri="{FF2B5EF4-FFF2-40B4-BE49-F238E27FC236}">
                <a16:creationId xmlns:a16="http://schemas.microsoft.com/office/drawing/2014/main" id="{D92EAA66-4C3B-4968-8E57-E191001B8092}"/>
              </a:ext>
            </a:extLst>
          </p:cNvPr>
          <p:cNvPicPr>
            <a:picLocks noChangeAspect="1"/>
          </p:cNvPicPr>
          <p:nvPr/>
        </p:nvPicPr>
        <p:blipFill>
          <a:blip r:embed="rId3"/>
          <a:stretch>
            <a:fillRect/>
          </a:stretch>
        </p:blipFill>
        <p:spPr>
          <a:xfrm>
            <a:off x="9944" y="4123522"/>
            <a:ext cx="9143997" cy="5495925"/>
          </a:xfrm>
          <a:prstGeom prst="rect">
            <a:avLst/>
          </a:prstGeom>
        </p:spPr>
      </p:pic>
    </p:spTree>
    <p:extLst>
      <p:ext uri="{BB962C8B-B14F-4D97-AF65-F5344CB8AC3E}">
        <p14:creationId xmlns:p14="http://schemas.microsoft.com/office/powerpoint/2010/main" val="13964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4CF9D11-7CC7-4F9E-B242-65B06156C57C}"/>
              </a:ext>
            </a:extLst>
          </p:cNvPr>
          <p:cNvSpPr>
            <a:spLocks noGrp="1"/>
          </p:cNvSpPr>
          <p:nvPr>
            <p:ph type="sldNum" sz="quarter" idx="10"/>
          </p:nvPr>
        </p:nvSpPr>
        <p:spPr/>
        <p:txBody>
          <a:bodyPr/>
          <a:lstStyle/>
          <a:p>
            <a:pPr>
              <a:defRPr/>
            </a:pPr>
            <a:fld id="{A91C009A-D183-4B06-A7F0-ADEC358427FA}" type="slidenum">
              <a:rPr lang="en-US" smtClean="0"/>
              <a:pPr>
                <a:defRPr/>
              </a:pPr>
              <a:t>25</a:t>
            </a:fld>
            <a:endParaRPr lang="en-US" dirty="0"/>
          </a:p>
        </p:txBody>
      </p:sp>
      <p:sp>
        <p:nvSpPr>
          <p:cNvPr id="5" name="Rectangle 4">
            <a:extLst>
              <a:ext uri="{FF2B5EF4-FFF2-40B4-BE49-F238E27FC236}">
                <a16:creationId xmlns:a16="http://schemas.microsoft.com/office/drawing/2014/main" id="{BEB50C45-371F-4CE9-84E9-FDBACAAC45E7}"/>
              </a:ext>
            </a:extLst>
          </p:cNvPr>
          <p:cNvSpPr/>
          <p:nvPr/>
        </p:nvSpPr>
        <p:spPr>
          <a:xfrm>
            <a:off x="276144" y="940765"/>
            <a:ext cx="8579458" cy="4100546"/>
          </a:xfrm>
          <a:prstGeom prst="rect">
            <a:avLst/>
          </a:prstGeom>
        </p:spPr>
        <p:txBody>
          <a:bodyPr wrap="square">
            <a:spAutoFit/>
          </a:bodyPr>
          <a:lstStyle/>
          <a:p>
            <a:pPr marL="0" marR="0">
              <a:lnSpc>
                <a:spcPct val="107000"/>
              </a:lnSpc>
              <a:spcBef>
                <a:spcPts val="0"/>
              </a:spcBef>
              <a:spcAft>
                <a:spcPts val="800"/>
              </a:spcAft>
            </a:pPr>
            <a:r>
              <a:rPr lang="uk-UA" sz="2400" dirty="0">
                <a:solidFill>
                  <a:srgbClr val="0070C0"/>
                </a:solidFill>
                <a:latin typeface="Calibri" panose="020F0502020204030204" pitchFamily="34" charset="0"/>
                <a:ea typeface="Calibri" panose="020F0502020204030204" pitchFamily="34" charset="0"/>
                <a:cs typeface="Times New Roman" panose="02020603050405020304" pitchFamily="18" charset="0"/>
              </a:rPr>
              <a:t>Принципи прозорості і розкриття інформації компаніями на ринках країн, що розвиваються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uk-UA" sz="1800" i="1" dirty="0" err="1">
                <a:latin typeface="Calibri" panose="020F0502020204030204" pitchFamily="34" charset="0"/>
                <a:ea typeface="Calibri" panose="020F0502020204030204" pitchFamily="34" charset="0"/>
                <a:cs typeface="Times New Roman" panose="02020603050405020304" pitchFamily="18" charset="0"/>
              </a:rPr>
              <a:t>Пов’язан</a:t>
            </a:r>
            <a:r>
              <a:rPr lang="ru-RU" sz="1800" i="1" dirty="0">
                <a:latin typeface="Calibri" panose="020F0502020204030204" pitchFamily="34" charset="0"/>
                <a:ea typeface="Calibri" panose="020F0502020204030204" pitchFamily="34" charset="0"/>
                <a:cs typeface="Times New Roman" panose="02020603050405020304" pitchFamily="18" charset="0"/>
              </a:rPr>
              <a:t>а.</a:t>
            </a:r>
            <a:r>
              <a:rPr lang="ru-RU" b="0" dirty="0">
                <a:latin typeface="Calibri" panose="020F0502020204030204" pitchFamily="34" charset="0"/>
                <a:ea typeface="Calibri" panose="020F0502020204030204" pitchFamily="34" charset="0"/>
                <a:cs typeface="Times New Roman" panose="02020603050405020304" pitchFamily="18" charset="0"/>
              </a:rPr>
              <a:t> </a:t>
            </a:r>
            <a:r>
              <a:rPr lang="uk-UA" b="0" dirty="0">
                <a:latin typeface="Calibri" panose="020F0502020204030204" pitchFamily="34" charset="0"/>
                <a:ea typeface="Calibri" panose="020F0502020204030204" pitchFamily="34" charset="0"/>
                <a:cs typeface="Times New Roman" panose="02020603050405020304" pitchFamily="18" charset="0"/>
              </a:rPr>
              <a:t>Пов’язує між собою інформацію щодо стратегі, інформацію про корпоративне управління і фінансову інформацію.</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uk-UA" sz="1800" i="1" dirty="0">
                <a:latin typeface="Calibri" panose="020F0502020204030204" pitchFamily="34" charset="0"/>
                <a:ea typeface="Calibri" panose="020F0502020204030204" pitchFamily="34" charset="0"/>
                <a:cs typeface="Times New Roman" panose="02020603050405020304" pitchFamily="18" charset="0"/>
              </a:rPr>
              <a:t>Інтегрована.</a:t>
            </a:r>
            <a:r>
              <a:rPr lang="uk-UA" b="0" dirty="0">
                <a:latin typeface="Calibri" panose="020F0502020204030204" pitchFamily="34" charset="0"/>
                <a:ea typeface="Calibri" panose="020F0502020204030204" pitchFamily="34" charset="0"/>
                <a:cs typeface="Times New Roman" panose="02020603050405020304" pitchFamily="18" charset="0"/>
              </a:rPr>
              <a:t> Питання сталого розвитку розглядаються як частина ключових функцій управління господарською діяльністю і корпоративного управління.</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uk-UA" sz="1800" i="1" dirty="0">
                <a:latin typeface="Calibri" panose="020F0502020204030204" pitchFamily="34" charset="0"/>
                <a:ea typeface="Calibri" panose="020F0502020204030204" pitchFamily="34" charset="0"/>
                <a:cs typeface="Times New Roman" panose="02020603050405020304" pitchFamily="18" charset="0"/>
              </a:rPr>
              <a:t>Відкрита.</a:t>
            </a:r>
            <a:r>
              <a:rPr lang="uk-UA" dirty="0">
                <a:latin typeface="Calibri" panose="020F0502020204030204" pitchFamily="34" charset="0"/>
                <a:ea typeface="Calibri" panose="020F0502020204030204" pitchFamily="34" charset="0"/>
                <a:cs typeface="Times New Roman" panose="02020603050405020304" pitchFamily="18" charset="0"/>
              </a:rPr>
              <a:t> </a:t>
            </a:r>
            <a:r>
              <a:rPr lang="uk-UA" b="0" dirty="0">
                <a:latin typeface="Calibri" panose="020F0502020204030204" pitchFamily="34" charset="0"/>
                <a:ea typeface="Calibri" panose="020F0502020204030204" pitchFamily="34" charset="0"/>
                <a:cs typeface="Times New Roman" panose="02020603050405020304" pitchFamily="18" charset="0"/>
              </a:rPr>
              <a:t>Сприяє культурі відкритості і прозорості в межах і за межами організації на основі діалогу, зворотного зв’язку і динамічної інформації.  </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uk-UA" sz="1800" i="1" dirty="0">
                <a:latin typeface="Calibri" panose="020F0502020204030204" pitchFamily="34" charset="0"/>
                <a:ea typeface="Calibri" panose="020F0502020204030204" pitchFamily="34" charset="0"/>
                <a:cs typeface="Times New Roman" panose="02020603050405020304" pitchFamily="18" charset="0"/>
              </a:rPr>
              <a:t>Інклюзивна.</a:t>
            </a:r>
            <a:r>
              <a:rPr lang="uk-UA" b="0" dirty="0">
                <a:latin typeface="Calibri" panose="020F0502020204030204" pitchFamily="34" charset="0"/>
                <a:ea typeface="Calibri" panose="020F0502020204030204" pitchFamily="34" charset="0"/>
                <a:cs typeface="Times New Roman" panose="02020603050405020304" pitchFamily="18" charset="0"/>
              </a:rPr>
              <a:t> Підтримує діалог і взаємне навчання між компанією та її </a:t>
            </a:r>
            <a:r>
              <a:rPr lang="uk-UA" b="0" dirty="0" err="1">
                <a:latin typeface="Calibri" panose="020F0502020204030204" pitchFamily="34" charset="0"/>
                <a:ea typeface="Calibri" panose="020F0502020204030204" pitchFamily="34" charset="0"/>
                <a:cs typeface="Times New Roman" panose="02020603050405020304" pitchFamily="18" charset="0"/>
              </a:rPr>
              <a:t>стейкхолдерами</a:t>
            </a:r>
            <a:r>
              <a:rPr lang="uk-UA" b="0" dirty="0">
                <a:latin typeface="Calibri" panose="020F0502020204030204" pitchFamily="34" charset="0"/>
                <a:ea typeface="Calibri" panose="020F0502020204030204" pitchFamily="34" charset="0"/>
                <a:cs typeface="Times New Roman" panose="02020603050405020304" pitchFamily="18" charset="0"/>
              </a:rPr>
              <a:t>.</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uk-UA" sz="1800" i="1" dirty="0">
                <a:latin typeface="Calibri" panose="020F0502020204030204" pitchFamily="34" charset="0"/>
                <a:ea typeface="Calibri" panose="020F0502020204030204" pitchFamily="34" charset="0"/>
                <a:cs typeface="Times New Roman" panose="02020603050405020304" pitchFamily="18" charset="0"/>
              </a:rPr>
              <a:t>Суттєва.</a:t>
            </a:r>
            <a:r>
              <a:rPr lang="uk-UA" dirty="0">
                <a:latin typeface="Calibri" panose="020F0502020204030204" pitchFamily="34" charset="0"/>
                <a:ea typeface="Calibri" panose="020F0502020204030204" pitchFamily="34" charset="0"/>
                <a:cs typeface="Times New Roman" panose="02020603050405020304" pitchFamily="18" charset="0"/>
              </a:rPr>
              <a:t> </a:t>
            </a:r>
            <a:r>
              <a:rPr lang="uk-UA" b="0" dirty="0">
                <a:latin typeface="Calibri" panose="020F0502020204030204" pitchFamily="34" charset="0"/>
                <a:ea typeface="Calibri" panose="020F0502020204030204" pitchFamily="34" charset="0"/>
                <a:cs typeface="Times New Roman" panose="02020603050405020304" pitchFamily="18" charset="0"/>
              </a:rPr>
              <a:t>Релевантна, основана на контексті діяльності, особливо на ринках, що розвиваються. </a:t>
            </a:r>
            <a:endParaRPr lang="en-US" b="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Symbol" panose="05050102010706020507" pitchFamily="18" charset="2"/>
              <a:buChar char=""/>
            </a:pPr>
            <a:r>
              <a:rPr lang="uk-UA" sz="1800" i="1" dirty="0">
                <a:latin typeface="Calibri" panose="020F0502020204030204" pitchFamily="34" charset="0"/>
                <a:ea typeface="Calibri" panose="020F0502020204030204" pitchFamily="34" charset="0"/>
                <a:cs typeface="Times New Roman" panose="02020603050405020304" pitchFamily="18" charset="0"/>
              </a:rPr>
              <a:t>Достовірна/надійна.</a:t>
            </a:r>
            <a:r>
              <a:rPr lang="uk-UA" sz="1800" b="0" dirty="0">
                <a:latin typeface="Calibri" panose="020F0502020204030204" pitchFamily="34" charset="0"/>
                <a:ea typeface="Calibri" panose="020F0502020204030204" pitchFamily="34" charset="0"/>
                <a:cs typeface="Times New Roman" panose="02020603050405020304" pitchFamily="18" charset="0"/>
              </a:rPr>
              <a:t> Надійний процес управління щодо збору внутрішніх даних та зовнішньої верифікації, включаючи інформацію з питань </a:t>
            </a:r>
            <a:r>
              <a:rPr lang="en-US" sz="1800" b="0" dirty="0">
                <a:latin typeface="Calibri" panose="020F0502020204030204" pitchFamily="34" charset="0"/>
                <a:ea typeface="Calibri" panose="020F0502020204030204" pitchFamily="34" charset="0"/>
                <a:cs typeface="Times New Roman" panose="02020603050405020304" pitchFamily="18" charset="0"/>
              </a:rPr>
              <a:t>ESG</a:t>
            </a:r>
            <a:r>
              <a:rPr lang="uk-UA" sz="1800" b="0" dirty="0">
                <a:latin typeface="Calibri" panose="020F0502020204030204" pitchFamily="34" charset="0"/>
                <a:ea typeface="Calibri" panose="020F0502020204030204" pitchFamily="34" charset="0"/>
                <a:cs typeface="Times New Roman" panose="02020603050405020304" pitchFamily="18" charset="0"/>
              </a:rPr>
              <a:t>.      </a:t>
            </a:r>
            <a:endParaRPr lang="en-US" b="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9573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07A9573B-8559-428C-998A-2030393B39BB}"/>
              </a:ext>
            </a:extLst>
          </p:cNvPr>
          <p:cNvSpPr txBox="1"/>
          <p:nvPr/>
        </p:nvSpPr>
        <p:spPr>
          <a:xfrm>
            <a:off x="2723711" y="589499"/>
            <a:ext cx="3328347" cy="629083"/>
          </a:xfrm>
          <a:prstGeom prst="rect">
            <a:avLst/>
          </a:prstGeom>
          <a:noFill/>
        </p:spPr>
        <p:txBody>
          <a:bodyPr wrap="none" rtlCol="0" anchor="t">
            <a:spAutoFit/>
          </a:bodyPr>
          <a:lstStyle/>
          <a:p>
            <a:pPr algn="ctr" defTabSz="514385" fontAlgn="auto">
              <a:spcBef>
                <a:spcPts val="0"/>
              </a:spcBef>
              <a:spcAft>
                <a:spcPts val="0"/>
              </a:spcAft>
            </a:pPr>
            <a:r>
              <a:rPr lang="uk-UA" sz="1800" dirty="0">
                <a:solidFill>
                  <a:srgbClr val="445469"/>
                </a:solidFill>
                <a:latin typeface="+mj-lt"/>
                <a:cs typeface="Poppins" pitchFamily="2" charset="77"/>
              </a:rPr>
              <a:t>КОМПЛЕКСНИЙ ПІДХІД </a:t>
            </a:r>
            <a:r>
              <a:rPr lang="en-US" sz="1800" dirty="0">
                <a:solidFill>
                  <a:srgbClr val="445469"/>
                </a:solidFill>
                <a:latin typeface="+mj-lt"/>
                <a:cs typeface="Poppins" pitchFamily="2" charset="77"/>
              </a:rPr>
              <a:t>IFC </a:t>
            </a:r>
            <a:endParaRPr lang="en-US" sz="2100" dirty="0">
              <a:solidFill>
                <a:srgbClr val="445469"/>
              </a:solidFill>
              <a:latin typeface="+mj-lt"/>
              <a:cs typeface="Poppins" pitchFamily="2" charset="77"/>
            </a:endParaRPr>
          </a:p>
          <a:p>
            <a:pPr algn="ctr" defTabSz="514385" fontAlgn="auto">
              <a:spcBef>
                <a:spcPts val="0"/>
              </a:spcBef>
              <a:spcAft>
                <a:spcPts val="0"/>
              </a:spcAft>
            </a:pPr>
            <a:endParaRPr lang="en-US" sz="1688" dirty="0">
              <a:solidFill>
                <a:srgbClr val="445469"/>
              </a:solidFill>
              <a:latin typeface="Poppins" pitchFamily="2" charset="77"/>
              <a:ea typeface="+mn-ea"/>
              <a:cs typeface="Poppins" pitchFamily="2" charset="77"/>
            </a:endParaRPr>
          </a:p>
        </p:txBody>
      </p:sp>
      <p:sp>
        <p:nvSpPr>
          <p:cNvPr id="30" name="Rectangle 29">
            <a:extLst>
              <a:ext uri="{FF2B5EF4-FFF2-40B4-BE49-F238E27FC236}">
                <a16:creationId xmlns:a16="http://schemas.microsoft.com/office/drawing/2014/main" id="{A98EF5E2-2ADF-4DDC-BDCC-AFA38CB558AD}"/>
              </a:ext>
            </a:extLst>
          </p:cNvPr>
          <p:cNvSpPr/>
          <p:nvPr/>
        </p:nvSpPr>
        <p:spPr>
          <a:xfrm>
            <a:off x="1266175" y="2153377"/>
            <a:ext cx="3705022" cy="354814"/>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1" name="Rectangle 30">
            <a:extLst>
              <a:ext uri="{FF2B5EF4-FFF2-40B4-BE49-F238E27FC236}">
                <a16:creationId xmlns:a16="http://schemas.microsoft.com/office/drawing/2014/main" id="{E5EBD4EB-2438-438A-AA67-F3E8FD2E1880}"/>
              </a:ext>
            </a:extLst>
          </p:cNvPr>
          <p:cNvSpPr/>
          <p:nvPr/>
        </p:nvSpPr>
        <p:spPr>
          <a:xfrm>
            <a:off x="1309914" y="2625123"/>
            <a:ext cx="3376420" cy="357281"/>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r>
              <a:rPr lang="uk-UA" sz="1013" b="0" dirty="0">
                <a:solidFill>
                  <a:prstClr val="white"/>
                </a:solidFill>
                <a:latin typeface="Lato Light" panose="020F0502020204030203" pitchFamily="34" charset="0"/>
              </a:rPr>
              <a:t> </a:t>
            </a:r>
            <a:endParaRPr lang="en-US" sz="1013" b="0" dirty="0">
              <a:solidFill>
                <a:prstClr val="white"/>
              </a:solidFill>
              <a:latin typeface="Lato Light" panose="020F0502020204030203" pitchFamily="34" charset="0"/>
            </a:endParaRPr>
          </a:p>
        </p:txBody>
      </p:sp>
      <p:sp>
        <p:nvSpPr>
          <p:cNvPr id="32" name="Rectangle 31">
            <a:extLst>
              <a:ext uri="{FF2B5EF4-FFF2-40B4-BE49-F238E27FC236}">
                <a16:creationId xmlns:a16="http://schemas.microsoft.com/office/drawing/2014/main" id="{D5016062-D536-4368-BC1E-1B791D946CDE}"/>
              </a:ext>
            </a:extLst>
          </p:cNvPr>
          <p:cNvSpPr/>
          <p:nvPr/>
        </p:nvSpPr>
        <p:spPr>
          <a:xfrm>
            <a:off x="1309914" y="3099336"/>
            <a:ext cx="3077962" cy="357281"/>
          </a:xfrm>
          <a:prstGeom prst="rect">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3" name="Rectangle 32">
            <a:extLst>
              <a:ext uri="{FF2B5EF4-FFF2-40B4-BE49-F238E27FC236}">
                <a16:creationId xmlns:a16="http://schemas.microsoft.com/office/drawing/2014/main" id="{EF5B495D-12DA-4CFC-BA1D-DE33572A57F4}"/>
              </a:ext>
            </a:extLst>
          </p:cNvPr>
          <p:cNvSpPr/>
          <p:nvPr/>
        </p:nvSpPr>
        <p:spPr>
          <a:xfrm>
            <a:off x="1309913" y="3519841"/>
            <a:ext cx="3376419" cy="40090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4" name="Rectangle 33">
            <a:extLst>
              <a:ext uri="{FF2B5EF4-FFF2-40B4-BE49-F238E27FC236}">
                <a16:creationId xmlns:a16="http://schemas.microsoft.com/office/drawing/2014/main" id="{080FF110-7215-45D6-A021-505F39D40061}"/>
              </a:ext>
            </a:extLst>
          </p:cNvPr>
          <p:cNvSpPr/>
          <p:nvPr/>
        </p:nvSpPr>
        <p:spPr>
          <a:xfrm>
            <a:off x="1309913" y="3940346"/>
            <a:ext cx="3817257" cy="503067"/>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85" fontAlgn="auto">
              <a:spcBef>
                <a:spcPts val="0"/>
              </a:spcBef>
              <a:spcAft>
                <a:spcPts val="0"/>
              </a:spcAft>
            </a:pPr>
            <a:endParaRPr lang="en-US" sz="1013" b="0" dirty="0">
              <a:solidFill>
                <a:prstClr val="white"/>
              </a:solidFill>
              <a:latin typeface="Lato Light" panose="020F0502020204030203" pitchFamily="34" charset="0"/>
            </a:endParaRPr>
          </a:p>
        </p:txBody>
      </p:sp>
      <p:sp>
        <p:nvSpPr>
          <p:cNvPr id="35" name="Oval 34">
            <a:extLst>
              <a:ext uri="{FF2B5EF4-FFF2-40B4-BE49-F238E27FC236}">
                <a16:creationId xmlns:a16="http://schemas.microsoft.com/office/drawing/2014/main" id="{C0C03022-77B7-4E21-A44F-7EBC85E62DDD}"/>
              </a:ext>
            </a:extLst>
          </p:cNvPr>
          <p:cNvSpPr/>
          <p:nvPr/>
        </p:nvSpPr>
        <p:spPr>
          <a:xfrm>
            <a:off x="4418747" y="1994189"/>
            <a:ext cx="2522825" cy="2543231"/>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spcBef>
                <a:spcPts val="1800"/>
              </a:spcBef>
              <a:spcAft>
                <a:spcPts val="450"/>
              </a:spcAft>
              <a:buClr>
                <a:schemeClr val="tx2">
                  <a:lumMod val="50000"/>
                  <a:lumOff val="50000"/>
                </a:schemeClr>
              </a:buClr>
              <a:buSzPct val="100000"/>
              <a:tabLst>
                <a:tab pos="6301979" algn="r"/>
              </a:tabLst>
            </a:pPr>
            <a:endParaRPr lang="en-US" sz="1200" dirty="0">
              <a:solidFill>
                <a:srgbClr val="0070C0"/>
              </a:solidFill>
              <a:ea typeface="Calibri" panose="020F0502020204030204" pitchFamily="34" charset="0"/>
              <a:cs typeface="Calibri" panose="020F0502020204030204" pitchFamily="34" charset="0"/>
            </a:endParaRPr>
          </a:p>
        </p:txBody>
      </p:sp>
      <p:sp>
        <p:nvSpPr>
          <p:cNvPr id="36" name="TextBox 35">
            <a:extLst>
              <a:ext uri="{FF2B5EF4-FFF2-40B4-BE49-F238E27FC236}">
                <a16:creationId xmlns:a16="http://schemas.microsoft.com/office/drawing/2014/main" id="{93EEC847-3FF3-44E7-8BA3-787DC86FCAB2}"/>
              </a:ext>
            </a:extLst>
          </p:cNvPr>
          <p:cNvSpPr txBox="1"/>
          <p:nvPr/>
        </p:nvSpPr>
        <p:spPr>
          <a:xfrm>
            <a:off x="1333174" y="2199643"/>
            <a:ext cx="3192360" cy="230832"/>
          </a:xfrm>
          <a:prstGeom prst="rect">
            <a:avLst/>
          </a:prstGeom>
          <a:noFill/>
        </p:spPr>
        <p:txBody>
          <a:bodyPr wrap="square" rtlCol="0" anchor="ctr" anchorCtr="0">
            <a:spAutoFit/>
          </a:bodyPr>
          <a:lstStyle/>
          <a:p>
            <a:pPr defTabSz="514385" fontAlgn="auto">
              <a:spcBef>
                <a:spcPts val="0"/>
              </a:spcBef>
              <a:spcAft>
                <a:spcPts val="0"/>
              </a:spcAft>
            </a:pPr>
            <a:r>
              <a:rPr lang="uk-UA" sz="900" dirty="0">
                <a:solidFill>
                  <a:schemeClr val="bg1"/>
                </a:solidFill>
                <a:cs typeface="Poppins" pitchFamily="2" charset="77"/>
              </a:rPr>
              <a:t>Підвищення спроможності компаній і банків </a:t>
            </a:r>
            <a:endParaRPr lang="en-US" sz="900" dirty="0">
              <a:solidFill>
                <a:schemeClr val="bg1"/>
              </a:solidFill>
              <a:cs typeface="Poppins" pitchFamily="2" charset="77"/>
            </a:endParaRPr>
          </a:p>
        </p:txBody>
      </p:sp>
      <p:sp>
        <p:nvSpPr>
          <p:cNvPr id="37" name="TextBox 36">
            <a:extLst>
              <a:ext uri="{FF2B5EF4-FFF2-40B4-BE49-F238E27FC236}">
                <a16:creationId xmlns:a16="http://schemas.microsoft.com/office/drawing/2014/main" id="{E87722BA-E837-4AA9-A407-A607F934B223}"/>
              </a:ext>
            </a:extLst>
          </p:cNvPr>
          <p:cNvSpPr txBox="1"/>
          <p:nvPr/>
        </p:nvSpPr>
        <p:spPr>
          <a:xfrm>
            <a:off x="1266175" y="2642293"/>
            <a:ext cx="3195105" cy="246221"/>
          </a:xfrm>
          <a:prstGeom prst="rect">
            <a:avLst/>
          </a:prstGeom>
          <a:noFill/>
        </p:spPr>
        <p:txBody>
          <a:bodyPr wrap="none" rtlCol="0" anchor="ctr" anchorCtr="0">
            <a:spAutoFit/>
          </a:bodyPr>
          <a:lstStyle/>
          <a:p>
            <a:pPr defTabSz="514385" fontAlgn="auto">
              <a:spcBef>
                <a:spcPts val="0"/>
              </a:spcBef>
              <a:spcAft>
                <a:spcPts val="0"/>
              </a:spcAft>
            </a:pPr>
            <a:r>
              <a:rPr lang="uk-UA" sz="900" dirty="0">
                <a:solidFill>
                  <a:schemeClr val="bg1"/>
                </a:solidFill>
                <a:cs typeface="Poppins" pitchFamily="2" charset="77"/>
              </a:rPr>
              <a:t>Підтримка</a:t>
            </a:r>
            <a:r>
              <a:rPr lang="uk-UA" sz="900" dirty="0">
                <a:solidFill>
                  <a:prstClr val="white"/>
                </a:solidFill>
                <a:latin typeface="Poppins" pitchFamily="2" charset="77"/>
                <a:ea typeface="League Spartan" charset="0"/>
                <a:cs typeface="Poppins" pitchFamily="2" charset="77"/>
              </a:rPr>
              <a:t> у розробці політик для бірж і регуляторів</a:t>
            </a:r>
            <a:r>
              <a:rPr lang="uk-UA" sz="1000" dirty="0">
                <a:solidFill>
                  <a:prstClr val="white"/>
                </a:solidFill>
                <a:latin typeface="Poppins" pitchFamily="2" charset="77"/>
                <a:ea typeface="League Spartan" charset="0"/>
                <a:cs typeface="Poppins" pitchFamily="2" charset="77"/>
              </a:rPr>
              <a:t> </a:t>
            </a:r>
            <a:r>
              <a:rPr lang="en-US" sz="1000" dirty="0">
                <a:solidFill>
                  <a:prstClr val="white"/>
                </a:solidFill>
                <a:latin typeface="Poppins" pitchFamily="2" charset="77"/>
                <a:ea typeface="League Spartan" charset="0"/>
                <a:cs typeface="Poppins" pitchFamily="2" charset="77"/>
              </a:rPr>
              <a:t> </a:t>
            </a:r>
          </a:p>
        </p:txBody>
      </p:sp>
      <p:sp>
        <p:nvSpPr>
          <p:cNvPr id="38" name="TextBox 37">
            <a:extLst>
              <a:ext uri="{FF2B5EF4-FFF2-40B4-BE49-F238E27FC236}">
                <a16:creationId xmlns:a16="http://schemas.microsoft.com/office/drawing/2014/main" id="{AC496FBE-19D6-4F68-92F0-990DDEEDC182}"/>
              </a:ext>
            </a:extLst>
          </p:cNvPr>
          <p:cNvSpPr txBox="1"/>
          <p:nvPr/>
        </p:nvSpPr>
        <p:spPr>
          <a:xfrm>
            <a:off x="1319685" y="3154470"/>
            <a:ext cx="1420582" cy="230832"/>
          </a:xfrm>
          <a:prstGeom prst="rect">
            <a:avLst/>
          </a:prstGeom>
          <a:noFill/>
        </p:spPr>
        <p:txBody>
          <a:bodyPr wrap="none" rtlCol="0" anchor="ctr" anchorCtr="0">
            <a:spAutoFit/>
          </a:bodyPr>
          <a:lstStyle/>
          <a:p>
            <a:pPr defTabSz="514385" fontAlgn="auto">
              <a:spcBef>
                <a:spcPts val="0"/>
              </a:spcBef>
              <a:spcAft>
                <a:spcPts val="0"/>
              </a:spcAft>
            </a:pPr>
            <a:r>
              <a:rPr lang="uk-UA" sz="900" dirty="0">
                <a:solidFill>
                  <a:schemeClr val="bg1"/>
                </a:solidFill>
                <a:cs typeface="Poppins" pitchFamily="2" charset="77"/>
              </a:rPr>
              <a:t>Підтримка</a:t>
            </a:r>
            <a:r>
              <a:rPr lang="uk-UA" sz="900" dirty="0">
                <a:solidFill>
                  <a:prstClr val="white"/>
                </a:solidFill>
                <a:latin typeface="Poppins" pitchFamily="2" charset="77"/>
                <a:ea typeface="League Spartan" charset="0"/>
                <a:cs typeface="Poppins" pitchFamily="2" charset="77"/>
              </a:rPr>
              <a:t> інвесторів </a:t>
            </a:r>
            <a:endParaRPr lang="en-US" sz="900" dirty="0">
              <a:solidFill>
                <a:prstClr val="white"/>
              </a:solidFill>
              <a:latin typeface="Poppins" pitchFamily="2" charset="77"/>
              <a:ea typeface="League Spartan" charset="0"/>
              <a:cs typeface="Poppins" pitchFamily="2" charset="77"/>
            </a:endParaRPr>
          </a:p>
        </p:txBody>
      </p:sp>
      <p:sp>
        <p:nvSpPr>
          <p:cNvPr id="39" name="TextBox 38">
            <a:extLst>
              <a:ext uri="{FF2B5EF4-FFF2-40B4-BE49-F238E27FC236}">
                <a16:creationId xmlns:a16="http://schemas.microsoft.com/office/drawing/2014/main" id="{7CBA8F53-BC35-4107-AFEA-A7BF81F17AD3}"/>
              </a:ext>
            </a:extLst>
          </p:cNvPr>
          <p:cNvSpPr txBox="1"/>
          <p:nvPr/>
        </p:nvSpPr>
        <p:spPr>
          <a:xfrm>
            <a:off x="1332031" y="3566061"/>
            <a:ext cx="3110948" cy="369332"/>
          </a:xfrm>
          <a:prstGeom prst="rect">
            <a:avLst/>
          </a:prstGeom>
          <a:noFill/>
        </p:spPr>
        <p:txBody>
          <a:bodyPr wrap="square" rtlCol="0" anchor="ctr" anchorCtr="0">
            <a:spAutoFit/>
          </a:bodyPr>
          <a:lstStyle/>
          <a:p>
            <a:pPr defTabSz="514385" fontAlgn="auto">
              <a:spcBef>
                <a:spcPts val="0"/>
              </a:spcBef>
              <a:spcAft>
                <a:spcPts val="0"/>
              </a:spcAft>
            </a:pPr>
            <a:r>
              <a:rPr lang="uk-UA" sz="900" dirty="0">
                <a:solidFill>
                  <a:schemeClr val="bg1"/>
                </a:solidFill>
                <a:cs typeface="Poppins" pitchFamily="2" charset="77"/>
              </a:rPr>
              <a:t>Онлайн платформа </a:t>
            </a:r>
            <a:r>
              <a:rPr lang="en-US" sz="900" dirty="0">
                <a:solidFill>
                  <a:schemeClr val="bg1"/>
                </a:solidFill>
                <a:latin typeface="Poppins" pitchFamily="2" charset="77"/>
                <a:cs typeface="Poppins" pitchFamily="2" charset="77"/>
              </a:rPr>
              <a:t> ESG </a:t>
            </a:r>
            <a:r>
              <a:rPr lang="uk-UA" sz="900" dirty="0">
                <a:solidFill>
                  <a:schemeClr val="bg1"/>
                </a:solidFill>
                <a:cs typeface="Poppins" pitchFamily="2" charset="77"/>
              </a:rPr>
              <a:t>щодо розкриття інформації і прозорості</a:t>
            </a:r>
            <a:endParaRPr lang="en-US" sz="900" dirty="0">
              <a:solidFill>
                <a:schemeClr val="bg1"/>
              </a:solidFill>
              <a:latin typeface="Poppins" pitchFamily="2" charset="77"/>
              <a:cs typeface="Poppins" pitchFamily="2" charset="77"/>
            </a:endParaRPr>
          </a:p>
        </p:txBody>
      </p:sp>
      <p:sp>
        <p:nvSpPr>
          <p:cNvPr id="40" name="TextBox 39">
            <a:extLst>
              <a:ext uri="{FF2B5EF4-FFF2-40B4-BE49-F238E27FC236}">
                <a16:creationId xmlns:a16="http://schemas.microsoft.com/office/drawing/2014/main" id="{7919ED50-F54E-4445-A229-3D60F80F147B}"/>
              </a:ext>
            </a:extLst>
          </p:cNvPr>
          <p:cNvSpPr txBox="1"/>
          <p:nvPr/>
        </p:nvSpPr>
        <p:spPr>
          <a:xfrm>
            <a:off x="1318838" y="3971948"/>
            <a:ext cx="3526928" cy="230832"/>
          </a:xfrm>
          <a:prstGeom prst="rect">
            <a:avLst/>
          </a:prstGeom>
          <a:noFill/>
        </p:spPr>
        <p:txBody>
          <a:bodyPr wrap="none" rtlCol="0" anchor="ctr" anchorCtr="0">
            <a:spAutoFit/>
          </a:bodyPr>
          <a:lstStyle/>
          <a:p>
            <a:pPr defTabSz="514385" fontAlgn="auto">
              <a:spcBef>
                <a:spcPts val="0"/>
              </a:spcBef>
              <a:spcAft>
                <a:spcPts val="0"/>
              </a:spcAft>
            </a:pPr>
            <a:r>
              <a:rPr lang="uk-UA" sz="900" dirty="0">
                <a:solidFill>
                  <a:schemeClr val="bg1"/>
                </a:solidFill>
                <a:cs typeface="Poppins" pitchFamily="2" charset="77"/>
              </a:rPr>
              <a:t>Підтримка</a:t>
            </a:r>
            <a:r>
              <a:rPr lang="uk-UA" sz="900" dirty="0">
                <a:solidFill>
                  <a:prstClr val="white"/>
                </a:solidFill>
                <a:latin typeface="Poppins" pitchFamily="2" charset="77"/>
                <a:ea typeface="League Spartan" charset="0"/>
                <a:cs typeface="Poppins" pitchFamily="2" charset="77"/>
              </a:rPr>
              <a:t> інвестиційної  і </a:t>
            </a:r>
            <a:r>
              <a:rPr lang="uk-UA" sz="900" dirty="0">
                <a:solidFill>
                  <a:prstClr val="white"/>
                </a:solidFill>
                <a:cs typeface="Poppins" pitchFamily="2" charset="77"/>
              </a:rPr>
              <a:t>консультаційної</a:t>
            </a:r>
            <a:r>
              <a:rPr lang="uk-UA" sz="900" dirty="0">
                <a:solidFill>
                  <a:prstClr val="white"/>
                </a:solidFill>
                <a:latin typeface="Poppins" pitchFamily="2" charset="77"/>
                <a:ea typeface="League Spartan" charset="0"/>
                <a:cs typeface="Poppins" pitchFamily="2" charset="77"/>
              </a:rPr>
              <a:t> діяльності </a:t>
            </a:r>
            <a:r>
              <a:rPr lang="en-US" sz="900" dirty="0">
                <a:solidFill>
                  <a:prstClr val="white"/>
                </a:solidFill>
                <a:latin typeface="Poppins" pitchFamily="2" charset="77"/>
                <a:ea typeface="League Spartan" charset="0"/>
                <a:cs typeface="Poppins" pitchFamily="2" charset="77"/>
              </a:rPr>
              <a:t> </a:t>
            </a:r>
            <a:r>
              <a:rPr lang="en-US" sz="900" dirty="0">
                <a:solidFill>
                  <a:prstClr val="white"/>
                </a:solidFill>
                <a:cs typeface="Poppins" pitchFamily="2" charset="77"/>
              </a:rPr>
              <a:t>IFC</a:t>
            </a:r>
          </a:p>
        </p:txBody>
      </p:sp>
      <p:sp>
        <p:nvSpPr>
          <p:cNvPr id="52" name="Rectangle 9">
            <a:extLst>
              <a:ext uri="{FF2B5EF4-FFF2-40B4-BE49-F238E27FC236}">
                <a16:creationId xmlns:a16="http://schemas.microsoft.com/office/drawing/2014/main" id="{15C25539-702F-4E97-AC4E-12BB2979C1BC}"/>
              </a:ext>
            </a:extLst>
          </p:cNvPr>
          <p:cNvSpPr>
            <a:spLocks noChangeArrowheads="1"/>
          </p:cNvSpPr>
          <p:nvPr/>
        </p:nvSpPr>
        <p:spPr bwMode="auto">
          <a:xfrm>
            <a:off x="0" y="1530458"/>
            <a:ext cx="9144000" cy="122712"/>
          </a:xfrm>
          <a:prstGeom prst="rect">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86916" indent="-86916">
              <a:spcBef>
                <a:spcPct val="50000"/>
              </a:spcBef>
              <a:buFontTx/>
              <a:buChar char="•"/>
            </a:pPr>
            <a:endParaRPr lang="en-US" sz="975" b="0">
              <a:solidFill>
                <a:schemeClr val="bg1"/>
              </a:solidFill>
            </a:endParaRPr>
          </a:p>
        </p:txBody>
      </p:sp>
      <p:sp>
        <p:nvSpPr>
          <p:cNvPr id="54" name="TextBox 53">
            <a:extLst>
              <a:ext uri="{FF2B5EF4-FFF2-40B4-BE49-F238E27FC236}">
                <a16:creationId xmlns:a16="http://schemas.microsoft.com/office/drawing/2014/main" id="{916DAE36-30D0-4F05-9344-55479C2464FF}"/>
              </a:ext>
            </a:extLst>
          </p:cNvPr>
          <p:cNvSpPr txBox="1"/>
          <p:nvPr/>
        </p:nvSpPr>
        <p:spPr>
          <a:xfrm>
            <a:off x="1332031" y="4212581"/>
            <a:ext cx="3385863" cy="230832"/>
          </a:xfrm>
          <a:prstGeom prst="rect">
            <a:avLst/>
          </a:prstGeom>
          <a:noFill/>
        </p:spPr>
        <p:txBody>
          <a:bodyPr wrap="none" rtlCol="0" anchor="ctr" anchorCtr="0">
            <a:spAutoFit/>
          </a:bodyPr>
          <a:lstStyle/>
          <a:p>
            <a:pPr defTabSz="514385" fontAlgn="auto">
              <a:spcBef>
                <a:spcPts val="0"/>
              </a:spcBef>
              <a:spcAft>
                <a:spcPts val="0"/>
              </a:spcAft>
            </a:pPr>
            <a:r>
              <a:rPr lang="uk-UA" sz="900" dirty="0">
                <a:solidFill>
                  <a:prstClr val="white"/>
                </a:solidFill>
                <a:cs typeface="Poppins" pitchFamily="2" charset="77"/>
              </a:rPr>
              <a:t>Рекомендації</a:t>
            </a:r>
            <a:r>
              <a:rPr lang="en-US" sz="900" dirty="0">
                <a:solidFill>
                  <a:prstClr val="white"/>
                </a:solidFill>
                <a:latin typeface="Poppins" pitchFamily="2" charset="77"/>
                <a:cs typeface="Poppins" pitchFamily="2" charset="77"/>
              </a:rPr>
              <a:t>: </a:t>
            </a:r>
            <a:r>
              <a:rPr lang="uk-UA" sz="900" dirty="0">
                <a:solidFill>
                  <a:prstClr val="white"/>
                </a:solidFill>
                <a:cs typeface="Poppins" pitchFamily="2" charset="77"/>
              </a:rPr>
              <a:t>Розкриття інформації, прозорість і  </a:t>
            </a:r>
            <a:r>
              <a:rPr lang="en-US" sz="900" dirty="0">
                <a:solidFill>
                  <a:prstClr val="white"/>
                </a:solidFill>
                <a:cs typeface="Poppins" pitchFamily="2" charset="77"/>
              </a:rPr>
              <a:t>COVID</a:t>
            </a:r>
          </a:p>
        </p:txBody>
      </p:sp>
      <p:sp>
        <p:nvSpPr>
          <p:cNvPr id="2" name="Rectangle 1">
            <a:extLst>
              <a:ext uri="{FF2B5EF4-FFF2-40B4-BE49-F238E27FC236}">
                <a16:creationId xmlns:a16="http://schemas.microsoft.com/office/drawing/2014/main" id="{1E20E3D3-B864-4380-AC8A-9FCE20B4B745}"/>
              </a:ext>
            </a:extLst>
          </p:cNvPr>
          <p:cNvSpPr/>
          <p:nvPr/>
        </p:nvSpPr>
        <p:spPr>
          <a:xfrm>
            <a:off x="2928783" y="5184304"/>
            <a:ext cx="3738665" cy="461665"/>
          </a:xfrm>
          <a:prstGeom prst="rect">
            <a:avLst/>
          </a:prstGeom>
        </p:spPr>
        <p:txBody>
          <a:bodyPr wrap="square">
            <a:spAutoFit/>
          </a:bodyPr>
          <a:lstStyle/>
          <a:p>
            <a:pPr algn="ctr"/>
            <a:r>
              <a:rPr lang="en-US" sz="1200" dirty="0"/>
              <a:t>WWW.IFC.ORG/</a:t>
            </a:r>
            <a:r>
              <a:rPr lang="en-US" sz="1200" dirty="0">
                <a:solidFill>
                  <a:schemeClr val="accent1">
                    <a:lumMod val="90000"/>
                    <a:lumOff val="10000"/>
                  </a:schemeClr>
                </a:solidFill>
              </a:rPr>
              <a:t>SUSTAINABILITY</a:t>
            </a:r>
          </a:p>
          <a:p>
            <a:pPr algn="ctr"/>
            <a:r>
              <a:rPr lang="en-US" sz="1200" dirty="0"/>
              <a:t>WWW.IFC.ORG/</a:t>
            </a:r>
            <a:r>
              <a:rPr lang="en-US" sz="1200" dirty="0">
                <a:solidFill>
                  <a:srgbClr val="0070C0"/>
                </a:solidFill>
              </a:rPr>
              <a:t>CORPORATEGOVERNANCE</a:t>
            </a:r>
          </a:p>
        </p:txBody>
      </p:sp>
      <p:sp>
        <p:nvSpPr>
          <p:cNvPr id="4" name="Rectangle 3">
            <a:extLst>
              <a:ext uri="{FF2B5EF4-FFF2-40B4-BE49-F238E27FC236}">
                <a16:creationId xmlns:a16="http://schemas.microsoft.com/office/drawing/2014/main" id="{DBA524C1-B7E8-4B3B-BF3E-7CE7C142E933}"/>
              </a:ext>
            </a:extLst>
          </p:cNvPr>
          <p:cNvSpPr/>
          <p:nvPr/>
        </p:nvSpPr>
        <p:spPr>
          <a:xfrm>
            <a:off x="4682722" y="2508139"/>
            <a:ext cx="2038006" cy="1754326"/>
          </a:xfrm>
          <a:prstGeom prst="rect">
            <a:avLst/>
          </a:prstGeom>
        </p:spPr>
        <p:txBody>
          <a:bodyPr wrap="square">
            <a:spAutoFit/>
          </a:bodyPr>
          <a:lstStyle/>
          <a:p>
            <a:pPr marL="0" lvl="1">
              <a:spcBef>
                <a:spcPts val="1800"/>
              </a:spcBef>
              <a:spcAft>
                <a:spcPts val="450"/>
              </a:spcAft>
              <a:buClr>
                <a:schemeClr val="tx2">
                  <a:lumMod val="50000"/>
                  <a:lumOff val="50000"/>
                </a:schemeClr>
              </a:buClr>
              <a:buSzPct val="100000"/>
              <a:tabLst>
                <a:tab pos="6301979" algn="r"/>
              </a:tabLst>
            </a:pPr>
            <a:r>
              <a:rPr lang="uk-UA" sz="1200" dirty="0">
                <a:solidFill>
                  <a:srgbClr val="FF0000"/>
                </a:solidFill>
                <a:ea typeface="Calibri" panose="020F0502020204030204" pitchFamily="34" charset="0"/>
                <a:cs typeface="Calibri" panose="020F0502020204030204" pitchFamily="34" charset="0"/>
              </a:rPr>
              <a:t>Інструмент</a:t>
            </a:r>
            <a:r>
              <a:rPr lang="en-US" sz="1200" dirty="0">
                <a:solidFill>
                  <a:srgbClr val="FF0000"/>
                </a:solidFill>
                <a:ea typeface="Calibri" panose="020F0502020204030204" pitchFamily="34" charset="0"/>
                <a:cs typeface="Calibri" panose="020F0502020204030204" pitchFamily="34" charset="0"/>
              </a:rPr>
              <a:t>: </a:t>
            </a:r>
            <a:r>
              <a:rPr lang="uk-UA" sz="1200" dirty="0">
                <a:solidFill>
                  <a:srgbClr val="FF0000"/>
                </a:solidFill>
                <a:ea typeface="Calibri" panose="020F0502020204030204" pitchFamily="34" charset="0"/>
                <a:cs typeface="Calibri" panose="020F0502020204030204" pitchFamily="34" charset="0"/>
              </a:rPr>
              <a:t>Практичний посібник </a:t>
            </a:r>
            <a:r>
              <a:rPr lang="en-US" sz="1200" dirty="0">
                <a:solidFill>
                  <a:srgbClr val="FF0000"/>
                </a:solidFill>
                <a:ea typeface="Calibri" panose="020F0502020204030204" pitchFamily="34" charset="0"/>
                <a:cs typeface="Calibri" panose="020F0502020204030204" pitchFamily="34" charset="0"/>
              </a:rPr>
              <a:t>IFC </a:t>
            </a:r>
            <a:r>
              <a:rPr lang="uk-UA" sz="1200" dirty="0">
                <a:solidFill>
                  <a:srgbClr val="FF0000"/>
                </a:solidFill>
                <a:ea typeface="Calibri" panose="020F0502020204030204" pitchFamily="34" charset="0"/>
                <a:cs typeface="Calibri" panose="020F0502020204030204" pitchFamily="34" charset="0"/>
              </a:rPr>
              <a:t>з питань прозорості і розкриття інформації </a:t>
            </a:r>
            <a:r>
              <a:rPr lang="uk-UA" sz="1200" dirty="0">
                <a:solidFill>
                  <a:schemeClr val="bg1"/>
                </a:solidFill>
                <a:cs typeface="Calibri" panose="020F0502020204030204" pitchFamily="34" charset="0"/>
              </a:rPr>
              <a:t>висвітлює  </a:t>
            </a:r>
            <a:r>
              <a:rPr lang="uk-UA" sz="1200" dirty="0">
                <a:solidFill>
                  <a:schemeClr val="bg1"/>
                </a:solidFill>
                <a:ea typeface="Calibri" panose="020F0502020204030204" pitchFamily="34" charset="0"/>
                <a:cs typeface="Calibri" panose="020F0502020204030204" pitchFamily="34" charset="0"/>
              </a:rPr>
              <a:t>прогресивну систему розкриття інформації і надає ресурси компаніям</a:t>
            </a:r>
            <a:r>
              <a:rPr lang="en-US" sz="1200" dirty="0">
                <a:solidFill>
                  <a:schemeClr val="bg1"/>
                </a:solidFill>
                <a:ea typeface="Calibri" panose="020F0502020204030204" pitchFamily="34" charset="0"/>
                <a:cs typeface="Calibri" panose="020F0502020204030204" pitchFamily="34" charset="0"/>
              </a:rPr>
              <a:t>, </a:t>
            </a:r>
            <a:r>
              <a:rPr lang="uk-UA" sz="1200" dirty="0">
                <a:solidFill>
                  <a:schemeClr val="bg1"/>
                </a:solidFill>
                <a:ea typeface="Calibri" panose="020F0502020204030204" pitchFamily="34" charset="0"/>
                <a:cs typeface="Calibri" panose="020F0502020204030204" pitchFamily="34" charset="0"/>
              </a:rPr>
              <a:t>регуляторам та інвесторам</a:t>
            </a:r>
            <a:endParaRPr lang="en-US" sz="1200" dirty="0">
              <a:solidFill>
                <a:srgbClr val="0070C0"/>
              </a:solidFill>
              <a:ea typeface="Calibri" panose="020F0502020204030204" pitchFamily="34" charset="0"/>
              <a:cs typeface="Calibri" panose="020F0502020204030204" pitchFamily="34" charset="0"/>
            </a:endParaRPr>
          </a:p>
        </p:txBody>
      </p:sp>
      <p:pic>
        <p:nvPicPr>
          <p:cNvPr id="23" name="Picture 22">
            <a:extLst>
              <a:ext uri="{FF2B5EF4-FFF2-40B4-BE49-F238E27FC236}">
                <a16:creationId xmlns:a16="http://schemas.microsoft.com/office/drawing/2014/main" id="{14197C1B-6E11-47EA-800A-08D232B07482}"/>
              </a:ext>
            </a:extLst>
          </p:cNvPr>
          <p:cNvPicPr>
            <a:picLocks noChangeAspect="1"/>
          </p:cNvPicPr>
          <p:nvPr/>
        </p:nvPicPr>
        <p:blipFill>
          <a:blip r:embed="rId3"/>
          <a:stretch>
            <a:fillRect/>
          </a:stretch>
        </p:blipFill>
        <p:spPr>
          <a:xfrm>
            <a:off x="7098843" y="4549591"/>
            <a:ext cx="1511942" cy="2088191"/>
          </a:xfrm>
          <a:prstGeom prst="rect">
            <a:avLst/>
          </a:prstGeom>
        </p:spPr>
      </p:pic>
      <p:pic>
        <p:nvPicPr>
          <p:cNvPr id="24" name="Picture 23">
            <a:extLst>
              <a:ext uri="{FF2B5EF4-FFF2-40B4-BE49-F238E27FC236}">
                <a16:creationId xmlns:a16="http://schemas.microsoft.com/office/drawing/2014/main" id="{CD856A93-DB99-423F-BE9C-E09743DB8125}"/>
              </a:ext>
            </a:extLst>
          </p:cNvPr>
          <p:cNvPicPr>
            <a:picLocks noChangeAspect="1"/>
          </p:cNvPicPr>
          <p:nvPr/>
        </p:nvPicPr>
        <p:blipFill>
          <a:blip r:embed="rId4"/>
          <a:stretch>
            <a:fillRect/>
          </a:stretch>
        </p:blipFill>
        <p:spPr>
          <a:xfrm>
            <a:off x="7240030" y="2069680"/>
            <a:ext cx="1225121" cy="1107800"/>
          </a:xfrm>
          <a:prstGeom prst="rect">
            <a:avLst/>
          </a:prstGeom>
        </p:spPr>
      </p:pic>
      <p:sp>
        <p:nvSpPr>
          <p:cNvPr id="25" name="Rectangle 24">
            <a:extLst>
              <a:ext uri="{FF2B5EF4-FFF2-40B4-BE49-F238E27FC236}">
                <a16:creationId xmlns:a16="http://schemas.microsoft.com/office/drawing/2014/main" id="{28681DCE-53AC-4E3B-AEF7-13BCD2D4261B}"/>
              </a:ext>
            </a:extLst>
          </p:cNvPr>
          <p:cNvSpPr/>
          <p:nvPr/>
        </p:nvSpPr>
        <p:spPr>
          <a:xfrm>
            <a:off x="6993878" y="3265805"/>
            <a:ext cx="1511943" cy="1384995"/>
          </a:xfrm>
          <a:prstGeom prst="rect">
            <a:avLst/>
          </a:prstGeom>
        </p:spPr>
        <p:txBody>
          <a:bodyPr wrap="square">
            <a:spAutoFit/>
          </a:bodyPr>
          <a:lstStyle/>
          <a:p>
            <a:pPr algn="ctr"/>
            <a:r>
              <a:rPr lang="uk-UA" sz="1200" dirty="0">
                <a:solidFill>
                  <a:schemeClr val="bg2">
                    <a:lumMod val="50000"/>
                  </a:schemeClr>
                </a:solidFill>
              </a:rPr>
              <a:t>Цільовий показник </a:t>
            </a:r>
            <a:r>
              <a:rPr lang="en-US" sz="1200" dirty="0">
                <a:solidFill>
                  <a:schemeClr val="bg2">
                    <a:lumMod val="50000"/>
                  </a:schemeClr>
                </a:solidFill>
              </a:rPr>
              <a:t>12.6.1 </a:t>
            </a:r>
            <a:r>
              <a:rPr lang="uk-UA" sz="1200" dirty="0">
                <a:solidFill>
                  <a:schemeClr val="bg2">
                    <a:lumMod val="50000"/>
                  </a:schemeClr>
                </a:solidFill>
              </a:rPr>
              <a:t>Кількість оприлюднених звітів із сталого розвитку</a:t>
            </a:r>
            <a:endParaRPr lang="en-US" sz="1200" dirty="0">
              <a:solidFill>
                <a:schemeClr val="bg2">
                  <a:lumMod val="50000"/>
                </a:schemeClr>
              </a:solidFill>
            </a:endParaRPr>
          </a:p>
          <a:p>
            <a:pPr algn="ctr"/>
            <a:endParaRPr lang="en-US" sz="1200" dirty="0">
              <a:solidFill>
                <a:schemeClr val="bg2">
                  <a:lumMod val="50000"/>
                </a:schemeClr>
              </a:solidFill>
            </a:endParaRPr>
          </a:p>
        </p:txBody>
      </p:sp>
      <p:pic>
        <p:nvPicPr>
          <p:cNvPr id="3" name="Picture 2">
            <a:extLst>
              <a:ext uri="{FF2B5EF4-FFF2-40B4-BE49-F238E27FC236}">
                <a16:creationId xmlns:a16="http://schemas.microsoft.com/office/drawing/2014/main" id="{C140A207-3B20-43B0-B2BC-E53FB73AE6A8}"/>
              </a:ext>
            </a:extLst>
          </p:cNvPr>
          <p:cNvPicPr>
            <a:picLocks noChangeAspect="1"/>
          </p:cNvPicPr>
          <p:nvPr/>
        </p:nvPicPr>
        <p:blipFill>
          <a:blip r:embed="rId5"/>
          <a:stretch>
            <a:fillRect/>
          </a:stretch>
        </p:blipFill>
        <p:spPr>
          <a:xfrm>
            <a:off x="1319685" y="4666179"/>
            <a:ext cx="1531043" cy="1977597"/>
          </a:xfrm>
          <a:prstGeom prst="rect">
            <a:avLst/>
          </a:prstGeom>
        </p:spPr>
      </p:pic>
    </p:spTree>
    <p:extLst>
      <p:ext uri="{BB962C8B-B14F-4D97-AF65-F5344CB8AC3E}">
        <p14:creationId xmlns:p14="http://schemas.microsoft.com/office/powerpoint/2010/main" val="894687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623E1E-0486-4DD6-BED1-9154910A3404}"/>
              </a:ext>
            </a:extLst>
          </p:cNvPr>
          <p:cNvSpPr>
            <a:spLocks noGrp="1"/>
          </p:cNvSpPr>
          <p:nvPr>
            <p:ph type="body" sz="quarter" idx="13"/>
          </p:nvPr>
        </p:nvSpPr>
        <p:spPr>
          <a:xfrm>
            <a:off x="608496" y="3161925"/>
            <a:ext cx="7844329" cy="3056083"/>
          </a:xfrm>
        </p:spPr>
        <p:txBody>
          <a:bodyPr anchor="t">
            <a:normAutofit fontScale="77500" lnSpcReduction="20000"/>
          </a:bodyPr>
          <a:lstStyle/>
          <a:p>
            <a:pPr algn="ctr"/>
            <a:endParaRPr lang="en-US" sz="2000" b="1" dirty="0"/>
          </a:p>
          <a:p>
            <a:pPr algn="ctr"/>
            <a:endParaRPr lang="en-US" sz="2000" b="1" dirty="0"/>
          </a:p>
          <a:p>
            <a:pPr algn="ctr">
              <a:spcAft>
                <a:spcPts val="600"/>
              </a:spcAft>
            </a:pPr>
            <a:r>
              <a:rPr lang="uk-UA" sz="4000" b="1" dirty="0"/>
              <a:t>ДЯКУЮ</a:t>
            </a:r>
            <a:r>
              <a:rPr lang="en-US" sz="4000" b="1" dirty="0"/>
              <a:t>! </a:t>
            </a:r>
          </a:p>
          <a:p>
            <a:pPr algn="ctr">
              <a:spcAft>
                <a:spcPts val="600"/>
              </a:spcAft>
            </a:pPr>
            <a:r>
              <a:rPr lang="uk-UA" sz="2000" b="1" dirty="0"/>
              <a:t>ДЛЯ ОТРИМАННЯ БІЛЬШ ДЕТАЛЬНОЇ ІНФОРМАЦІЇ</a:t>
            </a:r>
            <a:r>
              <a:rPr lang="en-US" sz="2000" b="1" dirty="0"/>
              <a:t>:</a:t>
            </a:r>
          </a:p>
          <a:p>
            <a:pPr algn="ctr"/>
            <a:r>
              <a:rPr lang="en-US" sz="2000" b="1" dirty="0"/>
              <a:t>WWW.IFC.ORG/</a:t>
            </a:r>
            <a:r>
              <a:rPr lang="en-US" sz="2000" b="1" dirty="0">
                <a:solidFill>
                  <a:srgbClr val="0070C0"/>
                </a:solidFill>
              </a:rPr>
              <a:t>CORPORATEGOVERNANCE</a:t>
            </a:r>
          </a:p>
          <a:p>
            <a:pPr algn="ctr"/>
            <a:r>
              <a:rPr lang="en-US" sz="2000" b="1" dirty="0"/>
              <a:t>WWW.IFC.ORG/</a:t>
            </a:r>
            <a:r>
              <a:rPr lang="en-US" sz="2000" b="1" dirty="0">
                <a:solidFill>
                  <a:schemeClr val="accent1">
                    <a:lumMod val="90000"/>
                    <a:lumOff val="10000"/>
                  </a:schemeClr>
                </a:solidFill>
              </a:rPr>
              <a:t>SUSTAINABILITY</a:t>
            </a:r>
          </a:p>
        </p:txBody>
      </p:sp>
      <p:sp>
        <p:nvSpPr>
          <p:cNvPr id="5" name="Slide Number Placeholder 4">
            <a:extLst>
              <a:ext uri="{FF2B5EF4-FFF2-40B4-BE49-F238E27FC236}">
                <a16:creationId xmlns:a16="http://schemas.microsoft.com/office/drawing/2014/main" id="{A53B442F-A924-4895-9381-596295040A98}"/>
              </a:ext>
            </a:extLst>
          </p:cNvPr>
          <p:cNvSpPr txBox="1">
            <a:spLocks/>
          </p:cNvSpPr>
          <p:nvPr/>
        </p:nvSpPr>
        <p:spPr>
          <a:xfrm>
            <a:off x="357188" y="6350000"/>
            <a:ext cx="552450" cy="358775"/>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b="0" kern="1200">
                <a:solidFill>
                  <a:srgbClr val="7F7F7F"/>
                </a:solidFill>
                <a:latin typeface="+mn-lt"/>
                <a:ea typeface="+mn-ea"/>
                <a:cs typeface="Times New Roman" pitchFamily="18" charset="0"/>
              </a:defRPr>
            </a:lvl1pPr>
            <a:lvl2pPr marL="4572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2pPr>
            <a:lvl3pPr marL="9144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3pPr>
            <a:lvl4pPr marL="13716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4pPr>
            <a:lvl5pPr marL="1828800" algn="l" rtl="0" fontAlgn="base">
              <a:spcBef>
                <a:spcPct val="0"/>
              </a:spcBef>
              <a:spcAft>
                <a:spcPct val="0"/>
              </a:spcAft>
              <a:defRPr sz="1600" b="1" kern="1200">
                <a:solidFill>
                  <a:schemeClr val="tx1"/>
                </a:solidFill>
                <a:latin typeface="Trebuchet MS" charset="0"/>
                <a:ea typeface="ＭＳ Ｐゴシック" charset="0"/>
                <a:cs typeface="ＭＳ Ｐゴシック" charset="0"/>
              </a:defRPr>
            </a:lvl5pPr>
            <a:lvl6pPr marL="2286000" algn="l" defTabSz="457200" rtl="0" eaLnBrk="1" latinLnBrk="0" hangingPunct="1">
              <a:defRPr sz="1600" b="1" kern="1200">
                <a:solidFill>
                  <a:schemeClr val="tx1"/>
                </a:solidFill>
                <a:latin typeface="Trebuchet MS" charset="0"/>
                <a:ea typeface="ＭＳ Ｐゴシック" charset="0"/>
                <a:cs typeface="ＭＳ Ｐゴシック" charset="0"/>
              </a:defRPr>
            </a:lvl6pPr>
            <a:lvl7pPr marL="2743200" algn="l" defTabSz="457200" rtl="0" eaLnBrk="1" latinLnBrk="0" hangingPunct="1">
              <a:defRPr sz="1600" b="1" kern="1200">
                <a:solidFill>
                  <a:schemeClr val="tx1"/>
                </a:solidFill>
                <a:latin typeface="Trebuchet MS" charset="0"/>
                <a:ea typeface="ＭＳ Ｐゴシック" charset="0"/>
                <a:cs typeface="ＭＳ Ｐゴシック" charset="0"/>
              </a:defRPr>
            </a:lvl7pPr>
            <a:lvl8pPr marL="3200400" algn="l" defTabSz="457200" rtl="0" eaLnBrk="1" latinLnBrk="0" hangingPunct="1">
              <a:defRPr sz="1600" b="1" kern="1200">
                <a:solidFill>
                  <a:schemeClr val="tx1"/>
                </a:solidFill>
                <a:latin typeface="Trebuchet MS" charset="0"/>
                <a:ea typeface="ＭＳ Ｐゴシック" charset="0"/>
                <a:cs typeface="ＭＳ Ｐゴシック" charset="0"/>
              </a:defRPr>
            </a:lvl8pPr>
            <a:lvl9pPr marL="3657600" algn="l" defTabSz="457200" rtl="0" eaLnBrk="1" latinLnBrk="0" hangingPunct="1">
              <a:defRPr sz="1600" b="1" kern="1200">
                <a:solidFill>
                  <a:schemeClr val="tx1"/>
                </a:solidFill>
                <a:latin typeface="Trebuchet MS" charset="0"/>
                <a:ea typeface="ＭＳ Ｐゴシック" charset="0"/>
                <a:cs typeface="ＭＳ Ｐゴシック" charset="0"/>
              </a:defRPr>
            </a:lvl9pPr>
          </a:lstStyle>
          <a:p>
            <a:pPr>
              <a:defRPr/>
            </a:pPr>
            <a:fld id="{26F8FFA5-5F27-254E-9AF7-6EAAD073F2E7}" type="slidenum">
              <a:rPr lang="en-US" smtClean="0"/>
              <a:pPr>
                <a:defRPr/>
              </a:pPr>
              <a:t>27</a:t>
            </a:fld>
            <a:endParaRPr lang="en-US" dirty="0"/>
          </a:p>
        </p:txBody>
      </p:sp>
      <p:pic>
        <p:nvPicPr>
          <p:cNvPr id="4" name="Picture 3">
            <a:extLst>
              <a:ext uri="{FF2B5EF4-FFF2-40B4-BE49-F238E27FC236}">
                <a16:creationId xmlns:a16="http://schemas.microsoft.com/office/drawing/2014/main" id="{EAC1377B-4DD1-4BA5-83AF-9417D751DCC6}"/>
              </a:ext>
            </a:extLst>
          </p:cNvPr>
          <p:cNvPicPr>
            <a:picLocks noChangeAspect="1"/>
          </p:cNvPicPr>
          <p:nvPr/>
        </p:nvPicPr>
        <p:blipFill>
          <a:blip r:embed="rId3"/>
          <a:stretch>
            <a:fillRect/>
          </a:stretch>
        </p:blipFill>
        <p:spPr>
          <a:xfrm>
            <a:off x="2072759" y="234081"/>
            <a:ext cx="4720486" cy="3503715"/>
          </a:xfrm>
          <a:prstGeom prst="rect">
            <a:avLst/>
          </a:prstGeom>
        </p:spPr>
      </p:pic>
    </p:spTree>
    <p:extLst>
      <p:ext uri="{BB962C8B-B14F-4D97-AF65-F5344CB8AC3E}">
        <p14:creationId xmlns:p14="http://schemas.microsoft.com/office/powerpoint/2010/main" val="103588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0EFAC-7A29-4B98-8EDD-9A6AF7FD18DF}"/>
              </a:ext>
            </a:extLst>
          </p:cNvPr>
          <p:cNvSpPr>
            <a:spLocks noGrp="1"/>
          </p:cNvSpPr>
          <p:nvPr>
            <p:ph type="title"/>
          </p:nvPr>
        </p:nvSpPr>
        <p:spPr>
          <a:xfrm>
            <a:off x="514943" y="159390"/>
            <a:ext cx="8114114" cy="420269"/>
          </a:xfrm>
        </p:spPr>
        <p:txBody>
          <a:bodyPr>
            <a:normAutofit/>
          </a:bodyPr>
          <a:lstStyle/>
          <a:p>
            <a:r>
              <a:rPr lang="uk-UA" dirty="0"/>
              <a:t>ЯКІ ПИТАННЯ </a:t>
            </a:r>
            <a:r>
              <a:rPr lang="en-US" dirty="0"/>
              <a:t>ESG </a:t>
            </a:r>
            <a:r>
              <a:rPr lang="uk-UA" dirty="0"/>
              <a:t>Є НАБІЛЬШ ПОШИРЕНИМИ</a:t>
            </a:r>
            <a:r>
              <a:rPr lang="en-US" dirty="0"/>
              <a:t>?</a:t>
            </a:r>
          </a:p>
        </p:txBody>
      </p:sp>
      <p:sp>
        <p:nvSpPr>
          <p:cNvPr id="3" name="Slide Number Placeholder 2">
            <a:extLst>
              <a:ext uri="{FF2B5EF4-FFF2-40B4-BE49-F238E27FC236}">
                <a16:creationId xmlns:a16="http://schemas.microsoft.com/office/drawing/2014/main" id="{C3C44F81-B69A-40A5-9F16-C9902202F980}"/>
              </a:ext>
            </a:extLst>
          </p:cNvPr>
          <p:cNvSpPr>
            <a:spLocks noGrp="1"/>
          </p:cNvSpPr>
          <p:nvPr>
            <p:ph type="sldNum" sz="quarter" idx="10"/>
          </p:nvPr>
        </p:nvSpPr>
        <p:spPr/>
        <p:txBody>
          <a:bodyPr/>
          <a:lstStyle/>
          <a:p>
            <a:pPr>
              <a:defRPr/>
            </a:pPr>
            <a:fld id="{A91C009A-D183-4B06-A7F0-ADEC358427FA}" type="slidenum">
              <a:rPr lang="en-US" smtClean="0"/>
              <a:pPr>
                <a:defRPr/>
              </a:pPr>
              <a:t>3</a:t>
            </a:fld>
            <a:endParaRPr lang="en-US" dirty="0"/>
          </a:p>
        </p:txBody>
      </p:sp>
      <p:pic>
        <p:nvPicPr>
          <p:cNvPr id="4" name="Picture 3">
            <a:extLst>
              <a:ext uri="{FF2B5EF4-FFF2-40B4-BE49-F238E27FC236}">
                <a16:creationId xmlns:a16="http://schemas.microsoft.com/office/drawing/2014/main" id="{ACA8758C-925A-4182-9171-EFEA359419D2}"/>
              </a:ext>
            </a:extLst>
          </p:cNvPr>
          <p:cNvPicPr>
            <a:picLocks noChangeAspect="1"/>
          </p:cNvPicPr>
          <p:nvPr/>
        </p:nvPicPr>
        <p:blipFill>
          <a:blip r:embed="rId2"/>
          <a:stretch>
            <a:fillRect/>
          </a:stretch>
        </p:blipFill>
        <p:spPr>
          <a:xfrm>
            <a:off x="276144" y="812616"/>
            <a:ext cx="7447598" cy="6045384"/>
          </a:xfrm>
          <a:prstGeom prst="rect">
            <a:avLst/>
          </a:prstGeom>
        </p:spPr>
      </p:pic>
      <p:sp>
        <p:nvSpPr>
          <p:cNvPr id="5" name="TextBox 4">
            <a:extLst>
              <a:ext uri="{FF2B5EF4-FFF2-40B4-BE49-F238E27FC236}">
                <a16:creationId xmlns:a16="http://schemas.microsoft.com/office/drawing/2014/main" id="{B64318D7-C7D4-4A2D-8B7A-213D4B432912}"/>
              </a:ext>
            </a:extLst>
          </p:cNvPr>
          <p:cNvSpPr txBox="1"/>
          <p:nvPr/>
        </p:nvSpPr>
        <p:spPr>
          <a:xfrm>
            <a:off x="2523314" y="5601562"/>
            <a:ext cx="4808357" cy="1077218"/>
          </a:xfrm>
          <a:prstGeom prst="rect">
            <a:avLst/>
          </a:prstGeom>
          <a:noFill/>
        </p:spPr>
        <p:txBody>
          <a:bodyPr wrap="square" rtlCol="0">
            <a:spAutoFit/>
          </a:bodyPr>
          <a:lstStyle/>
          <a:p>
            <a:r>
              <a:rPr lang="uk-UA" dirty="0"/>
              <a:t>Джерело</a:t>
            </a:r>
            <a:r>
              <a:rPr lang="en-US" dirty="0"/>
              <a:t>: </a:t>
            </a:r>
            <a:r>
              <a:rPr lang="uk-UA" dirty="0"/>
              <a:t>Рада з питань стандартів розкриття інформації, пов'язаної з кліматом </a:t>
            </a:r>
            <a:r>
              <a:rPr lang="en-US" dirty="0"/>
              <a:t>(CDSB) </a:t>
            </a:r>
            <a:r>
              <a:rPr lang="uk-UA" dirty="0"/>
              <a:t>і Всесвітня рада підприємців з питань сталого розвитку</a:t>
            </a:r>
            <a:r>
              <a:rPr lang="en-US" dirty="0"/>
              <a:t>, 2020</a:t>
            </a:r>
          </a:p>
        </p:txBody>
      </p:sp>
      <p:sp>
        <p:nvSpPr>
          <p:cNvPr id="6" name="Rectangle 5">
            <a:extLst>
              <a:ext uri="{FF2B5EF4-FFF2-40B4-BE49-F238E27FC236}">
                <a16:creationId xmlns:a16="http://schemas.microsoft.com/office/drawing/2014/main" id="{A1E00C43-22DD-484F-A20C-5635FBF2693B}"/>
              </a:ext>
            </a:extLst>
          </p:cNvPr>
          <p:cNvSpPr/>
          <p:nvPr/>
        </p:nvSpPr>
        <p:spPr bwMode="auto">
          <a:xfrm>
            <a:off x="2174240" y="329438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7" name="Rectangle 6">
            <a:extLst>
              <a:ext uri="{FF2B5EF4-FFF2-40B4-BE49-F238E27FC236}">
                <a16:creationId xmlns:a16="http://schemas.microsoft.com/office/drawing/2014/main" id="{93033A92-9130-4B94-9119-4B0C7BA269D6}"/>
              </a:ext>
            </a:extLst>
          </p:cNvPr>
          <p:cNvSpPr/>
          <p:nvPr/>
        </p:nvSpPr>
        <p:spPr bwMode="auto">
          <a:xfrm>
            <a:off x="2174240" y="158712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8" name="Rectangle 7">
            <a:extLst>
              <a:ext uri="{FF2B5EF4-FFF2-40B4-BE49-F238E27FC236}">
                <a16:creationId xmlns:a16="http://schemas.microsoft.com/office/drawing/2014/main" id="{0ECC4544-B11A-4C77-B646-5E90C8079B17}"/>
              </a:ext>
            </a:extLst>
          </p:cNvPr>
          <p:cNvSpPr/>
          <p:nvPr/>
        </p:nvSpPr>
        <p:spPr bwMode="auto">
          <a:xfrm>
            <a:off x="2205040" y="2171510"/>
            <a:ext cx="1554159"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9" name="Rectangle 8">
            <a:extLst>
              <a:ext uri="{FF2B5EF4-FFF2-40B4-BE49-F238E27FC236}">
                <a16:creationId xmlns:a16="http://schemas.microsoft.com/office/drawing/2014/main" id="{0CB94152-5A11-49CB-9741-38798851133F}"/>
              </a:ext>
            </a:extLst>
          </p:cNvPr>
          <p:cNvSpPr/>
          <p:nvPr/>
        </p:nvSpPr>
        <p:spPr bwMode="auto">
          <a:xfrm>
            <a:off x="2205040" y="3852072"/>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0" name="Rectangle 9">
            <a:extLst>
              <a:ext uri="{FF2B5EF4-FFF2-40B4-BE49-F238E27FC236}">
                <a16:creationId xmlns:a16="http://schemas.microsoft.com/office/drawing/2014/main" id="{DF764D66-CCD4-4A61-A9E2-1CADDB86C22F}"/>
              </a:ext>
            </a:extLst>
          </p:cNvPr>
          <p:cNvSpPr/>
          <p:nvPr/>
        </p:nvSpPr>
        <p:spPr bwMode="auto">
          <a:xfrm>
            <a:off x="2174240" y="419190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1" name="Rectangle 10">
            <a:extLst>
              <a:ext uri="{FF2B5EF4-FFF2-40B4-BE49-F238E27FC236}">
                <a16:creationId xmlns:a16="http://schemas.microsoft.com/office/drawing/2014/main" id="{F83F7A3C-ECFF-47BD-AA98-E37F3859D607}"/>
              </a:ext>
            </a:extLst>
          </p:cNvPr>
          <p:cNvSpPr/>
          <p:nvPr/>
        </p:nvSpPr>
        <p:spPr bwMode="auto">
          <a:xfrm>
            <a:off x="382614" y="217151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2" name="Rectangle 11">
            <a:extLst>
              <a:ext uri="{FF2B5EF4-FFF2-40B4-BE49-F238E27FC236}">
                <a16:creationId xmlns:a16="http://schemas.microsoft.com/office/drawing/2014/main" id="{EF73ABEB-C1DC-4C69-BAC0-D68DD9EB672F}"/>
              </a:ext>
            </a:extLst>
          </p:cNvPr>
          <p:cNvSpPr/>
          <p:nvPr/>
        </p:nvSpPr>
        <p:spPr bwMode="auto">
          <a:xfrm>
            <a:off x="5669282" y="1587120"/>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3" name="Rectangle 12">
            <a:extLst>
              <a:ext uri="{FF2B5EF4-FFF2-40B4-BE49-F238E27FC236}">
                <a16:creationId xmlns:a16="http://schemas.microsoft.com/office/drawing/2014/main" id="{221578E9-38A9-468F-A69F-4679A61AB5CF}"/>
              </a:ext>
            </a:extLst>
          </p:cNvPr>
          <p:cNvSpPr/>
          <p:nvPr/>
        </p:nvSpPr>
        <p:spPr bwMode="auto">
          <a:xfrm>
            <a:off x="5669282" y="1256516"/>
            <a:ext cx="1300480" cy="26924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14" name="Rectangle 13">
            <a:extLst>
              <a:ext uri="{FF2B5EF4-FFF2-40B4-BE49-F238E27FC236}">
                <a16:creationId xmlns:a16="http://schemas.microsoft.com/office/drawing/2014/main" id="{D63598A2-278B-4F28-956B-E462BB33248F}"/>
              </a:ext>
            </a:extLst>
          </p:cNvPr>
          <p:cNvSpPr/>
          <p:nvPr/>
        </p:nvSpPr>
        <p:spPr bwMode="auto">
          <a:xfrm>
            <a:off x="514943" y="2171510"/>
            <a:ext cx="1085257" cy="26924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dirty="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1740852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81C286-258A-4B9A-9903-F7EE15596667}"/>
              </a:ext>
            </a:extLst>
          </p:cNvPr>
          <p:cNvSpPr>
            <a:spLocks noGrp="1"/>
          </p:cNvSpPr>
          <p:nvPr>
            <p:ph type="title"/>
          </p:nvPr>
        </p:nvSpPr>
        <p:spPr/>
        <p:txBody>
          <a:bodyPr/>
          <a:lstStyle/>
          <a:p>
            <a:r>
              <a:rPr lang="uk-UA" b="1" dirty="0"/>
              <a:t>Обґрунтування важливості </a:t>
            </a:r>
            <a:r>
              <a:rPr lang="en-US" b="1" dirty="0"/>
              <a:t>ESG</a:t>
            </a:r>
          </a:p>
        </p:txBody>
      </p:sp>
      <p:sp>
        <p:nvSpPr>
          <p:cNvPr id="3" name="Slide Number Placeholder 2">
            <a:extLst>
              <a:ext uri="{FF2B5EF4-FFF2-40B4-BE49-F238E27FC236}">
                <a16:creationId xmlns:a16="http://schemas.microsoft.com/office/drawing/2014/main" id="{6BD6C934-56B2-45E1-B05F-855A57D30919}"/>
              </a:ext>
            </a:extLst>
          </p:cNvPr>
          <p:cNvSpPr>
            <a:spLocks noGrp="1"/>
          </p:cNvSpPr>
          <p:nvPr>
            <p:ph type="sldNum" sz="quarter" idx="10"/>
          </p:nvPr>
        </p:nvSpPr>
        <p:spPr/>
        <p:txBody>
          <a:bodyPr/>
          <a:lstStyle/>
          <a:p>
            <a:fld id="{A91C009A-D183-4B06-A7F0-ADEC358427FA}" type="slidenum">
              <a:rPr lang="en-US" smtClean="0"/>
              <a:pPr/>
              <a:t>4</a:t>
            </a:fld>
            <a:endParaRPr lang="en-US" dirty="0"/>
          </a:p>
        </p:txBody>
      </p:sp>
      <p:sp>
        <p:nvSpPr>
          <p:cNvPr id="2" name="TextBox 1">
            <a:extLst>
              <a:ext uri="{FF2B5EF4-FFF2-40B4-BE49-F238E27FC236}">
                <a16:creationId xmlns:a16="http://schemas.microsoft.com/office/drawing/2014/main" id="{D503AB62-39C6-254C-ACBD-FB2043CCB219}"/>
              </a:ext>
            </a:extLst>
          </p:cNvPr>
          <p:cNvSpPr txBox="1"/>
          <p:nvPr/>
        </p:nvSpPr>
        <p:spPr>
          <a:xfrm>
            <a:off x="431254" y="1088545"/>
            <a:ext cx="8281491" cy="5324535"/>
          </a:xfrm>
          <a:prstGeom prst="rect">
            <a:avLst/>
          </a:prstGeom>
          <a:noFill/>
        </p:spPr>
        <p:txBody>
          <a:bodyPr wrap="square" rtlCol="0">
            <a:spAutoFit/>
          </a:bodyPr>
          <a:lstStyle/>
          <a:p>
            <a:pPr marL="457200" indent="-457200">
              <a:buFont typeface="+mj-lt"/>
              <a:buAutoNum type="arabicPeriod"/>
            </a:pPr>
            <a:r>
              <a:rPr lang="uk-UA" sz="2000" dirty="0"/>
              <a:t>Компанії більше не можуть дозволити собі ігнорувати питання ESG. </a:t>
            </a:r>
            <a:endParaRPr lang="en-US" sz="2000" dirty="0"/>
          </a:p>
          <a:p>
            <a:pPr marL="914400" lvl="1" indent="-457200">
              <a:buFont typeface="Arial" panose="020B0604020202020204" pitchFamily="34" charset="0"/>
              <a:buChar char="•"/>
            </a:pPr>
            <a:r>
              <a:rPr lang="uk-UA" sz="2000" dirty="0"/>
              <a:t>Компанії, що приділяють увагу аспектам </a:t>
            </a:r>
            <a:r>
              <a:rPr lang="en-US" sz="2000" dirty="0"/>
              <a:t>ESG</a:t>
            </a:r>
            <a:r>
              <a:rPr lang="uk-UA" sz="2000" dirty="0"/>
              <a:t>, є більш стійкими у часи кризи</a:t>
            </a:r>
            <a:r>
              <a:rPr lang="en-US" sz="2000" dirty="0"/>
              <a:t>.</a:t>
            </a:r>
          </a:p>
          <a:p>
            <a:pPr marL="914400" lvl="1" indent="-457200">
              <a:buFont typeface="Arial" panose="020B0604020202020204" pitchFamily="34" charset="0"/>
              <a:buChar char="•"/>
            </a:pPr>
            <a:r>
              <a:rPr lang="uk-UA" sz="2000" dirty="0"/>
              <a:t>Вартість бездіяльності зростає у міру того, як вартість акцій дедалі більшої кількості компаній суттєво знижується внаслідок скандалів, пов'язаних з питаннями ESG</a:t>
            </a:r>
            <a:r>
              <a:rPr lang="en-US" sz="2000" dirty="0"/>
              <a:t>.</a:t>
            </a:r>
          </a:p>
          <a:p>
            <a:pPr marL="457200" indent="-457200">
              <a:buFont typeface="+mj-lt"/>
              <a:buAutoNum type="arabicPeriod"/>
            </a:pPr>
            <a:r>
              <a:rPr lang="uk-UA" sz="2000" dirty="0"/>
              <a:t>Регулювання допомагає спрямовувати капітал в напрямку сталих рішень, а також дає можливість галузі говорити однією мовою</a:t>
            </a:r>
            <a:r>
              <a:rPr lang="en-US" sz="2000" dirty="0"/>
              <a:t>.</a:t>
            </a:r>
          </a:p>
          <a:p>
            <a:pPr marL="457200" indent="-457200">
              <a:buFont typeface="+mj-lt"/>
              <a:buAutoNum type="arabicPeriod"/>
            </a:pPr>
            <a:endParaRPr lang="en-US" sz="2000" dirty="0"/>
          </a:p>
          <a:p>
            <a:pPr marL="457200" indent="-457200">
              <a:buFont typeface="+mj-lt"/>
              <a:buAutoNum type="arabicPeriod"/>
            </a:pPr>
            <a:r>
              <a:rPr lang="uk-UA" sz="2000" dirty="0"/>
              <a:t>Перешкоди для сталого інвестування, такі як відсутність доступності і достовірності даних</a:t>
            </a:r>
            <a:r>
              <a:rPr lang="en-US" sz="2000" dirty="0"/>
              <a:t> </a:t>
            </a:r>
            <a:r>
              <a:rPr lang="uk-UA" sz="2000" dirty="0"/>
              <a:t>з питань ESG, усуваються багатьма зацікавленими сторонами у тій чи іншій відповідній галузі</a:t>
            </a:r>
            <a:r>
              <a:rPr lang="en-US" sz="2000" dirty="0"/>
              <a:t>.</a:t>
            </a:r>
          </a:p>
          <a:p>
            <a:pPr marL="457200" indent="-457200">
              <a:buAutoNum type="arabicPeriod"/>
            </a:pPr>
            <a:endParaRPr lang="en-US" sz="2000" b="0" dirty="0"/>
          </a:p>
        </p:txBody>
      </p:sp>
    </p:spTree>
    <p:extLst>
      <p:ext uri="{BB962C8B-B14F-4D97-AF65-F5344CB8AC3E}">
        <p14:creationId xmlns:p14="http://schemas.microsoft.com/office/powerpoint/2010/main" val="1874052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CBA5FB6-BF72-4E46-B748-2EC5041DDB6F}"/>
              </a:ext>
            </a:extLst>
          </p:cNvPr>
          <p:cNvSpPr>
            <a:spLocks noGrp="1"/>
          </p:cNvSpPr>
          <p:nvPr>
            <p:ph type="sldNum" sz="quarter" idx="10"/>
          </p:nvPr>
        </p:nvSpPr>
        <p:spPr/>
        <p:txBody>
          <a:bodyPr/>
          <a:lstStyle/>
          <a:p>
            <a:pPr>
              <a:defRPr/>
            </a:pPr>
            <a:fld id="{A91C009A-D183-4B06-A7F0-ADEC358427FA}" type="slidenum">
              <a:rPr lang="en-US" smtClean="0"/>
              <a:pPr>
                <a:defRPr/>
              </a:pPr>
              <a:t>5</a:t>
            </a:fld>
            <a:endParaRPr lang="en-US" dirty="0"/>
          </a:p>
        </p:txBody>
      </p:sp>
      <p:pic>
        <p:nvPicPr>
          <p:cNvPr id="4" name="Picture 3">
            <a:extLst>
              <a:ext uri="{FF2B5EF4-FFF2-40B4-BE49-F238E27FC236}">
                <a16:creationId xmlns:a16="http://schemas.microsoft.com/office/drawing/2014/main" id="{25DDDB1F-7C6F-4733-97A4-91E6D0A7CA51}"/>
              </a:ext>
            </a:extLst>
          </p:cNvPr>
          <p:cNvPicPr>
            <a:picLocks noChangeAspect="1"/>
          </p:cNvPicPr>
          <p:nvPr/>
        </p:nvPicPr>
        <p:blipFill>
          <a:blip r:embed="rId3"/>
          <a:stretch>
            <a:fillRect/>
          </a:stretch>
        </p:blipFill>
        <p:spPr>
          <a:xfrm>
            <a:off x="862195" y="1308031"/>
            <a:ext cx="7572375" cy="3701855"/>
          </a:xfrm>
          <a:prstGeom prst="rect">
            <a:avLst/>
          </a:prstGeom>
        </p:spPr>
      </p:pic>
      <p:sp>
        <p:nvSpPr>
          <p:cNvPr id="5" name="Rectangle 4">
            <a:extLst>
              <a:ext uri="{FF2B5EF4-FFF2-40B4-BE49-F238E27FC236}">
                <a16:creationId xmlns:a16="http://schemas.microsoft.com/office/drawing/2014/main" id="{72544A05-CA4F-4B76-B0FA-FAA6C5BA5976}"/>
              </a:ext>
            </a:extLst>
          </p:cNvPr>
          <p:cNvSpPr/>
          <p:nvPr/>
        </p:nvSpPr>
        <p:spPr>
          <a:xfrm>
            <a:off x="709428" y="4916057"/>
            <a:ext cx="7725142" cy="1569660"/>
          </a:xfrm>
          <a:prstGeom prst="rect">
            <a:avLst/>
          </a:prstGeom>
        </p:spPr>
        <p:txBody>
          <a:bodyPr wrap="square">
            <a:spAutoFit/>
          </a:bodyPr>
          <a:lstStyle/>
          <a:p>
            <a:r>
              <a:rPr lang="uk-UA" dirty="0"/>
              <a:t>Дивлячись на втрати 10 компаній з найвищим і найнижчим </a:t>
            </a:r>
            <a:r>
              <a:rPr lang="en-US" dirty="0"/>
              <a:t>ESG </a:t>
            </a:r>
            <a:r>
              <a:rPr lang="uk-UA" dirty="0"/>
              <a:t>рейтингом в період з січня по травень 2020 року, втрати компаній з найвищим рейтингом становили лише дві третини від втрат компаній з найнижчим рейтингом. </a:t>
            </a:r>
            <a:endParaRPr lang="en-US" b="0" dirty="0">
              <a:solidFill>
                <a:srgbClr val="666666"/>
              </a:solidFill>
              <a:latin typeface="proximanova"/>
            </a:endParaRPr>
          </a:p>
          <a:p>
            <a:endParaRPr lang="en-US" dirty="0"/>
          </a:p>
          <a:p>
            <a:r>
              <a:rPr lang="uk-UA" dirty="0"/>
              <a:t>Джерело</a:t>
            </a:r>
            <a:r>
              <a:rPr lang="en-US" dirty="0"/>
              <a:t>: </a:t>
            </a:r>
            <a:r>
              <a:rPr lang="en-US" dirty="0" err="1"/>
              <a:t>Refinitiv</a:t>
            </a:r>
            <a:endParaRPr lang="en-US" dirty="0"/>
          </a:p>
        </p:txBody>
      </p:sp>
      <p:sp>
        <p:nvSpPr>
          <p:cNvPr id="7" name="Rectangle 6">
            <a:extLst>
              <a:ext uri="{FF2B5EF4-FFF2-40B4-BE49-F238E27FC236}">
                <a16:creationId xmlns:a16="http://schemas.microsoft.com/office/drawing/2014/main" id="{CDE772B5-B4EA-4B4A-8DF2-1004603A4F09}"/>
              </a:ext>
            </a:extLst>
          </p:cNvPr>
          <p:cNvSpPr/>
          <p:nvPr/>
        </p:nvSpPr>
        <p:spPr>
          <a:xfrm>
            <a:off x="785812" y="910891"/>
            <a:ext cx="6757988" cy="338554"/>
          </a:xfrm>
          <a:prstGeom prst="rect">
            <a:avLst/>
          </a:prstGeom>
        </p:spPr>
        <p:txBody>
          <a:bodyPr wrap="square">
            <a:spAutoFit/>
          </a:bodyPr>
          <a:lstStyle/>
          <a:p>
            <a:r>
              <a:rPr lang="uk-UA" dirty="0"/>
              <a:t>РЕЗУЛЬТАТИ ДІЯЛЬНОСТІ КОМПАНІЙ НА ТЛІ ПАНДЕМІЇ </a:t>
            </a:r>
            <a:r>
              <a:rPr lang="en-US" dirty="0"/>
              <a:t>COVID-19</a:t>
            </a:r>
          </a:p>
        </p:txBody>
      </p:sp>
      <p:sp>
        <p:nvSpPr>
          <p:cNvPr id="9" name="Title 8">
            <a:extLst>
              <a:ext uri="{FF2B5EF4-FFF2-40B4-BE49-F238E27FC236}">
                <a16:creationId xmlns:a16="http://schemas.microsoft.com/office/drawing/2014/main" id="{2D497B25-DF3B-4858-B077-63E19DEF875C}"/>
              </a:ext>
            </a:extLst>
          </p:cNvPr>
          <p:cNvSpPr>
            <a:spLocks noGrp="1"/>
          </p:cNvSpPr>
          <p:nvPr>
            <p:ph type="title"/>
          </p:nvPr>
        </p:nvSpPr>
        <p:spPr>
          <a:xfrm>
            <a:off x="525463" y="234969"/>
            <a:ext cx="8113712" cy="553998"/>
          </a:xfrm>
          <a:prstGeom prst="rect">
            <a:avLst/>
          </a:prstGeom>
        </p:spPr>
        <p:txBody>
          <a:bodyPr wrap="square">
            <a:spAutoFit/>
          </a:bodyPr>
          <a:lstStyle/>
          <a:p>
            <a:r>
              <a:rPr lang="en-US" dirty="0"/>
              <a:t>1. </a:t>
            </a:r>
            <a:r>
              <a:rPr lang="uk-UA" dirty="0"/>
              <a:t>Компанії більше не можуть дозволити собі ігнорувати питання ESG</a:t>
            </a:r>
            <a:endParaRPr lang="en-US" dirty="0"/>
          </a:p>
        </p:txBody>
      </p:sp>
    </p:spTree>
    <p:extLst>
      <p:ext uri="{BB962C8B-B14F-4D97-AF65-F5344CB8AC3E}">
        <p14:creationId xmlns:p14="http://schemas.microsoft.com/office/powerpoint/2010/main" val="2911023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E18B2F-AE78-4AA5-A687-310DDBA6E93D}"/>
              </a:ext>
            </a:extLst>
          </p:cNvPr>
          <p:cNvSpPr>
            <a:spLocks noGrp="1"/>
          </p:cNvSpPr>
          <p:nvPr>
            <p:ph type="title"/>
          </p:nvPr>
        </p:nvSpPr>
        <p:spPr>
          <a:xfrm>
            <a:off x="276144" y="175678"/>
            <a:ext cx="8782796" cy="505581"/>
          </a:xfrm>
        </p:spPr>
        <p:txBody>
          <a:bodyPr>
            <a:normAutofit fontScale="90000"/>
          </a:bodyPr>
          <a:lstStyle/>
          <a:p>
            <a:r>
              <a:rPr lang="uk-UA" dirty="0"/>
              <a:t>Розкриття інформації з питань </a:t>
            </a:r>
            <a:r>
              <a:rPr lang="en-US" dirty="0"/>
              <a:t>ESG </a:t>
            </a:r>
            <a:r>
              <a:rPr lang="uk-UA" dirty="0"/>
              <a:t>набуває дедалі більшої ваги у міру того, як інвестори піднімають ставки щодо оцінки результатів діяльності компаній</a:t>
            </a:r>
            <a:endParaRPr lang="en-US" dirty="0"/>
          </a:p>
        </p:txBody>
      </p:sp>
      <p:sp>
        <p:nvSpPr>
          <p:cNvPr id="3" name="Slide Number Placeholder 2">
            <a:extLst>
              <a:ext uri="{FF2B5EF4-FFF2-40B4-BE49-F238E27FC236}">
                <a16:creationId xmlns:a16="http://schemas.microsoft.com/office/drawing/2014/main" id="{DAAC6DF4-4110-4452-B461-FEA968A091A9}"/>
              </a:ext>
            </a:extLst>
          </p:cNvPr>
          <p:cNvSpPr>
            <a:spLocks noGrp="1"/>
          </p:cNvSpPr>
          <p:nvPr>
            <p:ph type="sldNum" sz="quarter" idx="10"/>
          </p:nvPr>
        </p:nvSpPr>
        <p:spPr/>
        <p:txBody>
          <a:bodyPr/>
          <a:lstStyle/>
          <a:p>
            <a:pPr>
              <a:defRPr/>
            </a:pPr>
            <a:fld id="{A91C009A-D183-4B06-A7F0-ADEC358427FA}" type="slidenum">
              <a:rPr lang="en-US" smtClean="0"/>
              <a:pPr>
                <a:defRPr/>
              </a:pPr>
              <a:t>6</a:t>
            </a:fld>
            <a:endParaRPr lang="en-US" dirty="0"/>
          </a:p>
        </p:txBody>
      </p:sp>
      <p:sp>
        <p:nvSpPr>
          <p:cNvPr id="4" name="Rectangle 3">
            <a:extLst>
              <a:ext uri="{FF2B5EF4-FFF2-40B4-BE49-F238E27FC236}">
                <a16:creationId xmlns:a16="http://schemas.microsoft.com/office/drawing/2014/main" id="{5B42D562-2B79-42BF-8E24-89BCDE3662EF}"/>
              </a:ext>
            </a:extLst>
          </p:cNvPr>
          <p:cNvSpPr/>
          <p:nvPr/>
        </p:nvSpPr>
        <p:spPr>
          <a:xfrm>
            <a:off x="408144" y="913597"/>
            <a:ext cx="3818258" cy="5078313"/>
          </a:xfrm>
          <a:prstGeom prst="rect">
            <a:avLst/>
          </a:prstGeom>
          <a:solidFill>
            <a:schemeClr val="accent1">
              <a:lumMod val="10000"/>
              <a:lumOff val="90000"/>
            </a:schemeClr>
          </a:solidFill>
        </p:spPr>
        <p:txBody>
          <a:bodyPr wrap="square">
            <a:spAutoFit/>
          </a:bodyPr>
          <a:lstStyle/>
          <a:p>
            <a:r>
              <a:rPr lang="en-US" sz="1800" dirty="0">
                <a:solidFill>
                  <a:srgbClr val="2E2E38"/>
                </a:solidFill>
                <a:latin typeface="+mn-lt"/>
              </a:rPr>
              <a:t>98% </a:t>
            </a:r>
            <a:r>
              <a:rPr lang="uk-UA" sz="1800" dirty="0">
                <a:solidFill>
                  <a:srgbClr val="2E2E38"/>
                </a:solidFill>
                <a:latin typeface="+mn-lt"/>
              </a:rPr>
              <a:t>респондентів з числа інституціональних інвесторів оцінюють нефінансові результати діяльності на основі розкриття інформації компаніями</a:t>
            </a:r>
            <a:endParaRPr lang="en-US" sz="1800" dirty="0">
              <a:solidFill>
                <a:srgbClr val="2E2E38"/>
              </a:solidFill>
              <a:latin typeface="+mn-lt"/>
            </a:endParaRPr>
          </a:p>
          <a:p>
            <a:endParaRPr lang="en-US" sz="1800" b="0" dirty="0">
              <a:solidFill>
                <a:srgbClr val="2E2E38"/>
              </a:solidFill>
              <a:latin typeface="+mn-lt"/>
            </a:endParaRPr>
          </a:p>
          <a:p>
            <a:r>
              <a:rPr lang="en-US" sz="1800" dirty="0">
                <a:solidFill>
                  <a:srgbClr val="2E2E38"/>
                </a:solidFill>
                <a:latin typeface="+mn-lt"/>
              </a:rPr>
              <a:t>91% </a:t>
            </a:r>
            <a:r>
              <a:rPr lang="uk-UA" sz="1800" dirty="0">
                <a:solidFill>
                  <a:srgbClr val="2E2E38"/>
                </a:solidFill>
                <a:latin typeface="+mn-lt"/>
              </a:rPr>
              <a:t>респондентів зазначили, що нефінансові результати діяльності відігравали ключову роль в ухваленні інвестиційних рішень впродовж останніх </a:t>
            </a:r>
            <a:r>
              <a:rPr lang="en-US" sz="1800" dirty="0">
                <a:solidFill>
                  <a:srgbClr val="2E2E38"/>
                </a:solidFill>
                <a:latin typeface="+mn-lt"/>
              </a:rPr>
              <a:t>12 </a:t>
            </a:r>
            <a:r>
              <a:rPr lang="uk-UA" sz="1800" dirty="0">
                <a:solidFill>
                  <a:srgbClr val="2E2E38"/>
                </a:solidFill>
                <a:latin typeface="+mn-lt"/>
              </a:rPr>
              <a:t>місяців.</a:t>
            </a:r>
            <a:endParaRPr lang="en-US" sz="1800" dirty="0">
              <a:solidFill>
                <a:srgbClr val="2E2E38"/>
              </a:solidFill>
              <a:latin typeface="+mn-lt"/>
            </a:endParaRPr>
          </a:p>
          <a:p>
            <a:endParaRPr lang="en-US" sz="1800" b="0" dirty="0">
              <a:solidFill>
                <a:srgbClr val="2E2E38"/>
              </a:solidFill>
              <a:latin typeface="+mn-lt"/>
            </a:endParaRPr>
          </a:p>
          <a:p>
            <a:r>
              <a:rPr lang="en-US" sz="1800" dirty="0">
                <a:solidFill>
                  <a:srgbClr val="2E2E38"/>
                </a:solidFill>
                <a:latin typeface="+mn-lt"/>
              </a:rPr>
              <a:t>75% </a:t>
            </a:r>
            <a:r>
              <a:rPr lang="uk-UA" sz="1800" dirty="0">
                <a:solidFill>
                  <a:srgbClr val="2E2E38"/>
                </a:solidFill>
                <a:latin typeface="+mn-lt"/>
              </a:rPr>
              <a:t>респондентів бачать цінність у впевненості щодо надійності планів організації стосовно ризиків зміни клімату</a:t>
            </a:r>
            <a:endParaRPr lang="en-US" sz="1800" dirty="0">
              <a:solidFill>
                <a:srgbClr val="2E2E38"/>
              </a:solidFill>
              <a:latin typeface="+mn-lt"/>
            </a:endParaRPr>
          </a:p>
        </p:txBody>
      </p:sp>
      <p:sp>
        <p:nvSpPr>
          <p:cNvPr id="5" name="Rectangle 4">
            <a:extLst>
              <a:ext uri="{FF2B5EF4-FFF2-40B4-BE49-F238E27FC236}">
                <a16:creationId xmlns:a16="http://schemas.microsoft.com/office/drawing/2014/main" id="{DCA1B751-6546-48A7-8A54-EE153A6A2896}"/>
              </a:ext>
            </a:extLst>
          </p:cNvPr>
          <p:cNvSpPr/>
          <p:nvPr/>
        </p:nvSpPr>
        <p:spPr>
          <a:xfrm>
            <a:off x="4572000" y="920621"/>
            <a:ext cx="4124960" cy="5078313"/>
          </a:xfrm>
          <a:prstGeom prst="rect">
            <a:avLst/>
          </a:prstGeom>
          <a:solidFill>
            <a:schemeClr val="accent5">
              <a:lumMod val="20000"/>
              <a:lumOff val="80000"/>
            </a:schemeClr>
          </a:solidFill>
        </p:spPr>
        <p:txBody>
          <a:bodyPr wrap="square">
            <a:spAutoFit/>
          </a:bodyPr>
          <a:lstStyle/>
          <a:p>
            <a:r>
              <a:rPr lang="uk-UA" sz="1800" dirty="0">
                <a:latin typeface="+mn-lt"/>
              </a:rPr>
              <a:t>Кількість інвесторів, незадоволених розкриттям екологічних ризиків, зросла з 20% до 34% у 2018 році.  </a:t>
            </a:r>
            <a:endParaRPr lang="en-US" sz="1800" dirty="0">
              <a:latin typeface="+mn-lt"/>
            </a:endParaRPr>
          </a:p>
          <a:p>
            <a:endParaRPr lang="en-US" sz="1800" dirty="0">
              <a:latin typeface="+mn-lt"/>
            </a:endParaRPr>
          </a:p>
          <a:p>
            <a:r>
              <a:rPr lang="uk-UA" sz="1800" dirty="0">
                <a:latin typeface="+mn-lt"/>
              </a:rPr>
              <a:t>41% інвесторів визначили головною проблемою відсутність інформації в режимі реального часу або інформації про те, як компанія створює довгострокову цінність</a:t>
            </a:r>
            <a:r>
              <a:rPr lang="en-US" sz="1800" dirty="0">
                <a:latin typeface="+mn-lt"/>
              </a:rPr>
              <a:t>.</a:t>
            </a:r>
          </a:p>
          <a:p>
            <a:endParaRPr lang="en-US" sz="1800" dirty="0">
              <a:latin typeface="+mn-lt"/>
            </a:endParaRPr>
          </a:p>
          <a:p>
            <a:r>
              <a:rPr lang="uk-UA" sz="1800" dirty="0">
                <a:latin typeface="+mn-lt"/>
              </a:rPr>
              <a:t>37% респондентів вказали на відсутність розкриття інформації з акцентом на перспективу та відсутність зосередженості на суттєвих питаннях, які є дійсно вагомими.</a:t>
            </a:r>
            <a:endParaRPr lang="en-US" sz="1800" dirty="0">
              <a:latin typeface="+mn-lt"/>
            </a:endParaRPr>
          </a:p>
        </p:txBody>
      </p:sp>
      <p:sp>
        <p:nvSpPr>
          <p:cNvPr id="7" name="Rectangle 6">
            <a:extLst>
              <a:ext uri="{FF2B5EF4-FFF2-40B4-BE49-F238E27FC236}">
                <a16:creationId xmlns:a16="http://schemas.microsoft.com/office/drawing/2014/main" id="{56922076-A66A-409A-92A5-9087655E13FF}"/>
              </a:ext>
            </a:extLst>
          </p:cNvPr>
          <p:cNvSpPr/>
          <p:nvPr/>
        </p:nvSpPr>
        <p:spPr>
          <a:xfrm>
            <a:off x="552286" y="6343768"/>
            <a:ext cx="2065758" cy="338554"/>
          </a:xfrm>
          <a:prstGeom prst="rect">
            <a:avLst/>
          </a:prstGeom>
        </p:spPr>
        <p:txBody>
          <a:bodyPr wrap="none">
            <a:spAutoFit/>
          </a:bodyPr>
          <a:lstStyle/>
          <a:p>
            <a:r>
              <a:rPr lang="uk-UA"/>
              <a:t>Джерело</a:t>
            </a:r>
            <a:r>
              <a:rPr lang="en-US"/>
              <a:t>: </a:t>
            </a:r>
            <a:r>
              <a:rPr lang="en-US" dirty="0"/>
              <a:t>EY, 2020</a:t>
            </a:r>
          </a:p>
        </p:txBody>
      </p:sp>
    </p:spTree>
    <p:extLst>
      <p:ext uri="{BB962C8B-B14F-4D97-AF65-F5344CB8AC3E}">
        <p14:creationId xmlns:p14="http://schemas.microsoft.com/office/powerpoint/2010/main" val="4152171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E721D-8A5E-44D9-971B-0CF099E340A1}"/>
              </a:ext>
            </a:extLst>
          </p:cNvPr>
          <p:cNvSpPr>
            <a:spLocks noGrp="1"/>
          </p:cNvSpPr>
          <p:nvPr>
            <p:ph type="title"/>
          </p:nvPr>
        </p:nvSpPr>
        <p:spPr>
          <a:xfrm>
            <a:off x="552285" y="165735"/>
            <a:ext cx="8379063" cy="420269"/>
          </a:xfrm>
        </p:spPr>
        <p:txBody>
          <a:bodyPr>
            <a:normAutofit fontScale="90000"/>
          </a:bodyPr>
          <a:lstStyle/>
          <a:p>
            <a:r>
              <a:rPr lang="uk-UA" dirty="0"/>
              <a:t>Цілі сталого розвитку (ЦСР) як ключовий рушійний фактор і орієнтир у сфері розкриття інформації </a:t>
            </a:r>
            <a:endParaRPr lang="en-US" dirty="0"/>
          </a:p>
        </p:txBody>
      </p:sp>
      <p:sp>
        <p:nvSpPr>
          <p:cNvPr id="3" name="Slide Number Placeholder 2">
            <a:extLst>
              <a:ext uri="{FF2B5EF4-FFF2-40B4-BE49-F238E27FC236}">
                <a16:creationId xmlns:a16="http://schemas.microsoft.com/office/drawing/2014/main" id="{EDDD81FE-C152-4C94-AB5B-8C9F2BFB38EF}"/>
              </a:ext>
            </a:extLst>
          </p:cNvPr>
          <p:cNvSpPr>
            <a:spLocks noGrp="1"/>
          </p:cNvSpPr>
          <p:nvPr>
            <p:ph type="sldNum" sz="quarter" idx="10"/>
          </p:nvPr>
        </p:nvSpPr>
        <p:spPr/>
        <p:txBody>
          <a:bodyPr/>
          <a:lstStyle/>
          <a:p>
            <a:pPr>
              <a:defRPr/>
            </a:pPr>
            <a:fld id="{A91C009A-D183-4B06-A7F0-ADEC358427FA}" type="slidenum">
              <a:rPr lang="en-US" smtClean="0"/>
              <a:pPr>
                <a:defRPr/>
              </a:pPr>
              <a:t>7</a:t>
            </a:fld>
            <a:endParaRPr lang="en-US" dirty="0"/>
          </a:p>
        </p:txBody>
      </p:sp>
      <p:pic>
        <p:nvPicPr>
          <p:cNvPr id="5" name="Picture 4">
            <a:extLst>
              <a:ext uri="{FF2B5EF4-FFF2-40B4-BE49-F238E27FC236}">
                <a16:creationId xmlns:a16="http://schemas.microsoft.com/office/drawing/2014/main" id="{BFE6C8BC-4E19-4F53-B0D4-C83FE9455F15}"/>
              </a:ext>
            </a:extLst>
          </p:cNvPr>
          <p:cNvPicPr>
            <a:picLocks noChangeAspect="1"/>
          </p:cNvPicPr>
          <p:nvPr/>
        </p:nvPicPr>
        <p:blipFill>
          <a:blip r:embed="rId3"/>
          <a:stretch>
            <a:fillRect/>
          </a:stretch>
        </p:blipFill>
        <p:spPr>
          <a:xfrm>
            <a:off x="394631" y="5694807"/>
            <a:ext cx="1103093" cy="997458"/>
          </a:xfrm>
          <a:prstGeom prst="rect">
            <a:avLst/>
          </a:prstGeom>
        </p:spPr>
      </p:pic>
      <p:sp>
        <p:nvSpPr>
          <p:cNvPr id="7" name="Rectangle 6">
            <a:extLst>
              <a:ext uri="{FF2B5EF4-FFF2-40B4-BE49-F238E27FC236}">
                <a16:creationId xmlns:a16="http://schemas.microsoft.com/office/drawing/2014/main" id="{5847D62B-5CB7-4A04-94F5-AD578216D758}"/>
              </a:ext>
            </a:extLst>
          </p:cNvPr>
          <p:cNvSpPr/>
          <p:nvPr/>
        </p:nvSpPr>
        <p:spPr>
          <a:xfrm>
            <a:off x="1681778" y="5485650"/>
            <a:ext cx="5123793" cy="1415772"/>
          </a:xfrm>
          <a:prstGeom prst="rect">
            <a:avLst/>
          </a:prstGeom>
        </p:spPr>
        <p:txBody>
          <a:bodyPr wrap="square">
            <a:spAutoFit/>
          </a:bodyPr>
          <a:lstStyle/>
          <a:p>
            <a:r>
              <a:rPr lang="uk-UA" sz="1400" dirty="0"/>
              <a:t>ЦСР</a:t>
            </a:r>
            <a:r>
              <a:rPr lang="en-US" sz="1400" dirty="0"/>
              <a:t> 12.6: </a:t>
            </a:r>
            <a:r>
              <a:rPr lang="uk-UA" sz="1400" dirty="0"/>
              <a:t>Заохочувати компанії впроваджувати сталі практики та інтегрувати інформацію про сталий розвиток у їхні цикли звітності</a:t>
            </a:r>
            <a:r>
              <a:rPr lang="en-US" sz="1400" dirty="0"/>
              <a:t>.</a:t>
            </a:r>
          </a:p>
          <a:p>
            <a:r>
              <a:rPr lang="uk-UA" sz="1400" dirty="0"/>
              <a:t>Цільовий показник </a:t>
            </a:r>
            <a:r>
              <a:rPr lang="en-US" sz="1400" dirty="0"/>
              <a:t>12.6.1 </a:t>
            </a:r>
            <a:r>
              <a:rPr lang="uk-UA" sz="1400" dirty="0"/>
              <a:t>Кількість оприлюднених звітів зі сталого розвитку</a:t>
            </a:r>
            <a:endParaRPr lang="en-US" sz="1400" dirty="0"/>
          </a:p>
          <a:p>
            <a:endParaRPr lang="en-US" dirty="0"/>
          </a:p>
        </p:txBody>
      </p:sp>
      <p:pic>
        <p:nvPicPr>
          <p:cNvPr id="6" name="Picture 5">
            <a:extLst>
              <a:ext uri="{FF2B5EF4-FFF2-40B4-BE49-F238E27FC236}">
                <a16:creationId xmlns:a16="http://schemas.microsoft.com/office/drawing/2014/main" id="{9B14D37E-A4FE-4B57-AEA4-C1636E37CF13}"/>
              </a:ext>
            </a:extLst>
          </p:cNvPr>
          <p:cNvPicPr>
            <a:picLocks noChangeAspect="1"/>
          </p:cNvPicPr>
          <p:nvPr/>
        </p:nvPicPr>
        <p:blipFill>
          <a:blip r:embed="rId4"/>
          <a:stretch>
            <a:fillRect/>
          </a:stretch>
        </p:blipFill>
        <p:spPr>
          <a:xfrm>
            <a:off x="9941" y="1034480"/>
            <a:ext cx="9144000" cy="4388858"/>
          </a:xfrm>
          <a:prstGeom prst="rect">
            <a:avLst/>
          </a:prstGeom>
        </p:spPr>
      </p:pic>
    </p:spTree>
    <p:extLst>
      <p:ext uri="{BB962C8B-B14F-4D97-AF65-F5344CB8AC3E}">
        <p14:creationId xmlns:p14="http://schemas.microsoft.com/office/powerpoint/2010/main" val="670516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79552-A621-4EAC-8659-7D18EDB717D0}"/>
              </a:ext>
            </a:extLst>
          </p:cNvPr>
          <p:cNvSpPr>
            <a:spLocks noGrp="1"/>
          </p:cNvSpPr>
          <p:nvPr>
            <p:ph type="title"/>
          </p:nvPr>
        </p:nvSpPr>
        <p:spPr>
          <a:xfrm>
            <a:off x="0" y="161228"/>
            <a:ext cx="9373731" cy="497964"/>
          </a:xfrm>
        </p:spPr>
        <p:txBody>
          <a:bodyPr>
            <a:normAutofit fontScale="90000"/>
          </a:bodyPr>
          <a:lstStyle/>
          <a:p>
            <a:r>
              <a:rPr lang="en-US" dirty="0"/>
              <a:t>2. </a:t>
            </a:r>
            <a:r>
              <a:rPr lang="uk-UA" dirty="0"/>
              <a:t>Регулювання допомагає спрямовувати капітал в напрямку сталих рішень </a:t>
            </a:r>
            <a:endParaRPr lang="en-US" dirty="0"/>
          </a:p>
        </p:txBody>
      </p:sp>
      <p:sp>
        <p:nvSpPr>
          <p:cNvPr id="3" name="Slide Number Placeholder 2">
            <a:extLst>
              <a:ext uri="{FF2B5EF4-FFF2-40B4-BE49-F238E27FC236}">
                <a16:creationId xmlns:a16="http://schemas.microsoft.com/office/drawing/2014/main" id="{8772E96E-042F-4706-849A-08825EB3AF65}"/>
              </a:ext>
            </a:extLst>
          </p:cNvPr>
          <p:cNvSpPr>
            <a:spLocks noGrp="1"/>
          </p:cNvSpPr>
          <p:nvPr>
            <p:ph type="sldNum" sz="quarter" idx="10"/>
          </p:nvPr>
        </p:nvSpPr>
        <p:spPr/>
        <p:txBody>
          <a:bodyPr/>
          <a:lstStyle/>
          <a:p>
            <a:pPr>
              <a:defRPr/>
            </a:pPr>
            <a:fld id="{A91C009A-D183-4B06-A7F0-ADEC358427FA}" type="slidenum">
              <a:rPr lang="en-US" smtClean="0"/>
              <a:pPr>
                <a:defRPr/>
              </a:pPr>
              <a:t>8</a:t>
            </a:fld>
            <a:endParaRPr lang="en-US" dirty="0"/>
          </a:p>
        </p:txBody>
      </p:sp>
      <p:graphicFrame>
        <p:nvGraphicFramePr>
          <p:cNvPr id="4" name="Diagram 3">
            <a:extLst>
              <a:ext uri="{FF2B5EF4-FFF2-40B4-BE49-F238E27FC236}">
                <a16:creationId xmlns:a16="http://schemas.microsoft.com/office/drawing/2014/main" id="{170AD005-64FE-480B-A5D6-6B63BD3B9603}"/>
              </a:ext>
            </a:extLst>
          </p:cNvPr>
          <p:cNvGraphicFramePr/>
          <p:nvPr>
            <p:extLst>
              <p:ext uri="{D42A27DB-BD31-4B8C-83A1-F6EECF244321}">
                <p14:modId xmlns:p14="http://schemas.microsoft.com/office/powerpoint/2010/main" val="1958142636"/>
              </p:ext>
            </p:extLst>
          </p:nvPr>
        </p:nvGraphicFramePr>
        <p:xfrm>
          <a:off x="106171" y="1174175"/>
          <a:ext cx="9037829" cy="5273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20354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BC504-1850-4C0B-8B42-12C3C30D82A8}"/>
              </a:ext>
            </a:extLst>
          </p:cNvPr>
          <p:cNvSpPr>
            <a:spLocks noGrp="1"/>
          </p:cNvSpPr>
          <p:nvPr>
            <p:ph type="title"/>
          </p:nvPr>
        </p:nvSpPr>
        <p:spPr>
          <a:xfrm>
            <a:off x="170120" y="179900"/>
            <a:ext cx="8973879" cy="469225"/>
          </a:xfrm>
        </p:spPr>
        <p:txBody>
          <a:bodyPr>
            <a:normAutofit fontScale="90000"/>
          </a:bodyPr>
          <a:lstStyle/>
          <a:p>
            <a:r>
              <a:rPr lang="uk-UA" dirty="0"/>
              <a:t>Регулювання допомагає спрямовувати капітал в напрямку сталих рішень</a:t>
            </a:r>
            <a:r>
              <a:rPr lang="en-US" dirty="0"/>
              <a:t>: I</a:t>
            </a:r>
            <a:r>
              <a:rPr lang="uk-UA" dirty="0"/>
              <a:t>РОЛЬ </a:t>
            </a:r>
            <a:r>
              <a:rPr lang="en-US" dirty="0"/>
              <a:t>FC </a:t>
            </a:r>
          </a:p>
        </p:txBody>
      </p:sp>
      <p:sp>
        <p:nvSpPr>
          <p:cNvPr id="3" name="Slide Number Placeholder 2">
            <a:extLst>
              <a:ext uri="{FF2B5EF4-FFF2-40B4-BE49-F238E27FC236}">
                <a16:creationId xmlns:a16="http://schemas.microsoft.com/office/drawing/2014/main" id="{66FFE676-3D12-48C0-B42B-CE2F4ED833BF}"/>
              </a:ext>
            </a:extLst>
          </p:cNvPr>
          <p:cNvSpPr>
            <a:spLocks noGrp="1"/>
          </p:cNvSpPr>
          <p:nvPr>
            <p:ph type="sldNum" sz="quarter" idx="10"/>
          </p:nvPr>
        </p:nvSpPr>
        <p:spPr/>
        <p:txBody>
          <a:bodyPr/>
          <a:lstStyle/>
          <a:p>
            <a:pPr>
              <a:defRPr/>
            </a:pPr>
            <a:fld id="{A91C009A-D183-4B06-A7F0-ADEC358427FA}" type="slidenum">
              <a:rPr lang="en-US" smtClean="0"/>
              <a:pPr>
                <a:defRPr/>
              </a:pPr>
              <a:t>9</a:t>
            </a:fld>
            <a:endParaRPr lang="en-US" dirty="0"/>
          </a:p>
        </p:txBody>
      </p:sp>
      <p:pic>
        <p:nvPicPr>
          <p:cNvPr id="18" name="Picture 17">
            <a:extLst>
              <a:ext uri="{FF2B5EF4-FFF2-40B4-BE49-F238E27FC236}">
                <a16:creationId xmlns:a16="http://schemas.microsoft.com/office/drawing/2014/main" id="{2E934C45-B8DC-43ED-99DD-63E6F4A7ED82}"/>
              </a:ext>
            </a:extLst>
          </p:cNvPr>
          <p:cNvPicPr>
            <a:picLocks noChangeAspect="1"/>
          </p:cNvPicPr>
          <p:nvPr/>
        </p:nvPicPr>
        <p:blipFill>
          <a:blip r:embed="rId3"/>
          <a:stretch>
            <a:fillRect/>
          </a:stretch>
        </p:blipFill>
        <p:spPr>
          <a:xfrm>
            <a:off x="5828372" y="4830217"/>
            <a:ext cx="2777768" cy="725481"/>
          </a:xfrm>
          <a:prstGeom prst="rect">
            <a:avLst/>
          </a:prstGeom>
        </p:spPr>
      </p:pic>
      <p:sp>
        <p:nvSpPr>
          <p:cNvPr id="19" name="TextBox 18">
            <a:extLst>
              <a:ext uri="{FF2B5EF4-FFF2-40B4-BE49-F238E27FC236}">
                <a16:creationId xmlns:a16="http://schemas.microsoft.com/office/drawing/2014/main" id="{80B1CDE9-0A26-4A92-A7DA-E8A512276EF6}"/>
              </a:ext>
            </a:extLst>
          </p:cNvPr>
          <p:cNvSpPr txBox="1"/>
          <p:nvPr/>
        </p:nvSpPr>
        <p:spPr>
          <a:xfrm>
            <a:off x="1737274" y="4835373"/>
            <a:ext cx="2202024" cy="1862048"/>
          </a:xfrm>
          <a:prstGeom prst="rect">
            <a:avLst/>
          </a:prstGeom>
          <a:noFill/>
        </p:spPr>
        <p:txBody>
          <a:bodyPr wrap="square" rtlCol="0">
            <a:spAutoFit/>
          </a:bodyPr>
          <a:lstStyle/>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Грузія</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Казахстан </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Україна </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Кенія</a:t>
            </a:r>
            <a:endParaRPr lang="en-US" sz="2000" b="0" dirty="0">
              <a:solidFill>
                <a:srgbClr val="002349"/>
              </a:solidFill>
              <a:latin typeface="Arial" charset="0"/>
            </a:endParaRPr>
          </a:p>
          <a:p>
            <a:pPr>
              <a:spcAft>
                <a:spcPts val="0"/>
              </a:spcAft>
              <a:buClr>
                <a:srgbClr val="C69214"/>
              </a:buClr>
              <a:buSzPct val="111000"/>
            </a:pPr>
            <a:endParaRPr lang="en-US" sz="2400" dirty="0">
              <a:solidFill>
                <a:srgbClr val="002349"/>
              </a:solidFill>
              <a:latin typeface="Arial" charset="0"/>
            </a:endParaRPr>
          </a:p>
          <a:p>
            <a:pPr>
              <a:spcAft>
                <a:spcPts val="1800"/>
              </a:spcAft>
              <a:buClr>
                <a:srgbClr val="002060"/>
              </a:buClr>
              <a:buSzPct val="123000"/>
            </a:pPr>
            <a:endParaRPr lang="en-US" sz="1100" b="0" dirty="0">
              <a:solidFill>
                <a:srgbClr val="002349"/>
              </a:solidFill>
              <a:latin typeface="Arial" charset="0"/>
            </a:endParaRPr>
          </a:p>
        </p:txBody>
      </p:sp>
      <p:grpSp>
        <p:nvGrpSpPr>
          <p:cNvPr id="20" name="Group 19">
            <a:extLst>
              <a:ext uri="{FF2B5EF4-FFF2-40B4-BE49-F238E27FC236}">
                <a16:creationId xmlns:a16="http://schemas.microsoft.com/office/drawing/2014/main" id="{7017F54C-0672-4564-B142-88BF478ED8BC}"/>
              </a:ext>
            </a:extLst>
          </p:cNvPr>
          <p:cNvGrpSpPr/>
          <p:nvPr/>
        </p:nvGrpSpPr>
        <p:grpSpPr>
          <a:xfrm>
            <a:off x="1950574" y="3942141"/>
            <a:ext cx="4693465" cy="725481"/>
            <a:chOff x="6699073" y="1198452"/>
            <a:chExt cx="1162595" cy="725481"/>
          </a:xfrm>
        </p:grpSpPr>
        <p:sp>
          <p:nvSpPr>
            <p:cNvPr id="21" name="Rectangle 20">
              <a:extLst>
                <a:ext uri="{FF2B5EF4-FFF2-40B4-BE49-F238E27FC236}">
                  <a16:creationId xmlns:a16="http://schemas.microsoft.com/office/drawing/2014/main" id="{266231FC-D788-4171-9065-4795AC7A36D9}"/>
                </a:ext>
              </a:extLst>
            </p:cNvPr>
            <p:cNvSpPr/>
            <p:nvPr/>
          </p:nvSpPr>
          <p:spPr bwMode="auto">
            <a:xfrm>
              <a:off x="6699073" y="1198452"/>
              <a:ext cx="1162595" cy="725481"/>
            </a:xfrm>
            <a:prstGeom prst="rect">
              <a:avLst/>
            </a:prstGeom>
            <a:solidFill>
              <a:srgbClr val="C69214"/>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
          <p:nvSpPr>
            <p:cNvPr id="22" name="TextBox 21">
              <a:extLst>
                <a:ext uri="{FF2B5EF4-FFF2-40B4-BE49-F238E27FC236}">
                  <a16:creationId xmlns:a16="http://schemas.microsoft.com/office/drawing/2014/main" id="{72A6945F-B002-4918-85C8-004604EC8FE5}"/>
                </a:ext>
              </a:extLst>
            </p:cNvPr>
            <p:cNvSpPr txBox="1"/>
            <p:nvPr/>
          </p:nvSpPr>
          <p:spPr>
            <a:xfrm>
              <a:off x="6699073" y="1327841"/>
              <a:ext cx="1162594" cy="453201"/>
            </a:xfrm>
            <a:prstGeom prst="rect">
              <a:avLst/>
            </a:prstGeom>
            <a:noFill/>
          </p:spPr>
          <p:txBody>
            <a:bodyPr wrap="square" rtlCol="0">
              <a:spAutoFit/>
            </a:bodyPr>
            <a:lstStyle/>
            <a:p>
              <a:pPr algn="ctr">
                <a:lnSpc>
                  <a:spcPts val="1400"/>
                </a:lnSpc>
                <a:spcAft>
                  <a:spcPts val="0"/>
                </a:spcAft>
                <a:buClr>
                  <a:srgbClr val="C69214"/>
                </a:buClr>
                <a:buSzPct val="111000"/>
              </a:pPr>
              <a:r>
                <a:rPr lang="uk-UA" dirty="0">
                  <a:solidFill>
                    <a:schemeClr val="bg1"/>
                  </a:solidFill>
                  <a:latin typeface="Arial" charset="0"/>
                </a:rPr>
                <a:t>Стандарти розкриття інформації з </a:t>
              </a:r>
              <a:r>
                <a:rPr lang="en-US" dirty="0">
                  <a:solidFill>
                    <a:schemeClr val="bg1"/>
                  </a:solidFill>
                  <a:latin typeface="Arial" charset="0"/>
                </a:rPr>
                <a:t>ESG</a:t>
              </a:r>
              <a:r>
                <a:rPr lang="uk-UA" dirty="0">
                  <a:solidFill>
                    <a:schemeClr val="bg1"/>
                  </a:solidFill>
                  <a:latin typeface="Arial" charset="0"/>
                </a:rPr>
                <a:t> для фондових бірж і регуляторів </a:t>
              </a:r>
              <a:r>
                <a:rPr lang="en-US" dirty="0">
                  <a:solidFill>
                    <a:schemeClr val="bg1"/>
                  </a:solidFill>
                  <a:latin typeface="Arial" charset="0"/>
                </a:rPr>
                <a:t> </a:t>
              </a:r>
            </a:p>
          </p:txBody>
        </p:sp>
      </p:grpSp>
      <p:pic>
        <p:nvPicPr>
          <p:cNvPr id="24" name="Picture 2" descr="Image result for sdg goals">
            <a:extLst>
              <a:ext uri="{FF2B5EF4-FFF2-40B4-BE49-F238E27FC236}">
                <a16:creationId xmlns:a16="http://schemas.microsoft.com/office/drawing/2014/main" id="{ACC3C0CE-877C-4E80-BB0B-13568516EB9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28372" y="5650248"/>
            <a:ext cx="753492" cy="72548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a:extLst>
              <a:ext uri="{FF2B5EF4-FFF2-40B4-BE49-F238E27FC236}">
                <a16:creationId xmlns:a16="http://schemas.microsoft.com/office/drawing/2014/main" id="{F12BE4D1-6374-4AA7-986A-847A87221F6B}"/>
              </a:ext>
            </a:extLst>
          </p:cNvPr>
          <p:cNvPicPr>
            <a:picLocks noChangeAspect="1"/>
          </p:cNvPicPr>
          <p:nvPr/>
        </p:nvPicPr>
        <p:blipFill>
          <a:blip r:embed="rId5"/>
          <a:stretch>
            <a:fillRect/>
          </a:stretch>
        </p:blipFill>
        <p:spPr>
          <a:xfrm>
            <a:off x="1301695" y="681569"/>
            <a:ext cx="5991225" cy="3209925"/>
          </a:xfrm>
          <a:prstGeom prst="rect">
            <a:avLst/>
          </a:prstGeom>
        </p:spPr>
      </p:pic>
      <p:sp>
        <p:nvSpPr>
          <p:cNvPr id="27" name="Rectangle 26">
            <a:extLst>
              <a:ext uri="{FF2B5EF4-FFF2-40B4-BE49-F238E27FC236}">
                <a16:creationId xmlns:a16="http://schemas.microsoft.com/office/drawing/2014/main" id="{5A4F56E9-553B-4E9E-9A35-1F21F9A4CAAE}"/>
              </a:ext>
            </a:extLst>
          </p:cNvPr>
          <p:cNvSpPr/>
          <p:nvPr/>
        </p:nvSpPr>
        <p:spPr>
          <a:xfrm>
            <a:off x="3542372" y="4941254"/>
            <a:ext cx="4572000" cy="1323439"/>
          </a:xfrm>
          <a:prstGeom prst="rect">
            <a:avLst/>
          </a:prstGeom>
        </p:spPr>
        <p:txBody>
          <a:bodyPr>
            <a:spAutoFit/>
          </a:bodyPr>
          <a:lstStyle/>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Перу</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Філіппіни </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Ірак</a:t>
            </a:r>
            <a:endParaRPr lang="en-US" sz="2000" b="0" dirty="0">
              <a:solidFill>
                <a:srgbClr val="002349"/>
              </a:solidFill>
              <a:latin typeface="Arial" charset="0"/>
            </a:endParaRPr>
          </a:p>
          <a:p>
            <a:pPr marL="342900" indent="-342900">
              <a:spcAft>
                <a:spcPts val="0"/>
              </a:spcAft>
              <a:buClr>
                <a:srgbClr val="C69214"/>
              </a:buClr>
              <a:buSzPct val="111000"/>
              <a:buFont typeface="Arial" panose="020B0604020202020204" pitchFamily="34" charset="0"/>
              <a:buChar char="•"/>
            </a:pPr>
            <a:r>
              <a:rPr lang="uk-UA" sz="2000" b="0" dirty="0">
                <a:solidFill>
                  <a:srgbClr val="002349"/>
                </a:solidFill>
                <a:latin typeface="Arial" charset="0"/>
              </a:rPr>
              <a:t>Руанда</a:t>
            </a:r>
            <a:endParaRPr lang="en-US" sz="2000" b="0" dirty="0">
              <a:solidFill>
                <a:srgbClr val="002349"/>
              </a:solidFill>
              <a:latin typeface="Arial" charset="0"/>
            </a:endParaRPr>
          </a:p>
        </p:txBody>
      </p:sp>
      <p:sp>
        <p:nvSpPr>
          <p:cNvPr id="28" name="Oval 27">
            <a:extLst>
              <a:ext uri="{FF2B5EF4-FFF2-40B4-BE49-F238E27FC236}">
                <a16:creationId xmlns:a16="http://schemas.microsoft.com/office/drawing/2014/main" id="{E0CE3ECB-62AA-4BA4-8379-680BCEC7FF87}"/>
              </a:ext>
            </a:extLst>
          </p:cNvPr>
          <p:cNvSpPr/>
          <p:nvPr/>
        </p:nvSpPr>
        <p:spPr bwMode="auto">
          <a:xfrm>
            <a:off x="4963886" y="1567543"/>
            <a:ext cx="864486" cy="154612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115888" marR="0" indent="-115888" algn="l" defTabSz="914400" rtl="0" eaLnBrk="1" fontAlgn="base" latinLnBrk="0" hangingPunct="1">
              <a:lnSpc>
                <a:spcPct val="100000"/>
              </a:lnSpc>
              <a:spcBef>
                <a:spcPct val="50000"/>
              </a:spcBef>
              <a:spcAft>
                <a:spcPct val="0"/>
              </a:spcAft>
              <a:buClrTx/>
              <a:buSzTx/>
              <a:buFontTx/>
              <a:buChar char="•"/>
              <a:tabLst/>
            </a:pPr>
            <a:endParaRPr kumimoji="0" lang="en-US" sz="1300" b="0" i="0" u="none" strike="noStrike" cap="none" normalizeH="0" baseline="0">
              <a:ln>
                <a:noFill/>
              </a:ln>
              <a:solidFill>
                <a:schemeClr val="tx1"/>
              </a:solidFill>
              <a:effectLst/>
              <a:latin typeface="Trebuchet MS" pitchFamily="34" charset="0"/>
              <a:cs typeface="Times New Roman" pitchFamily="18" charset="0"/>
            </a:endParaRPr>
          </a:p>
        </p:txBody>
      </p:sp>
    </p:spTree>
    <p:extLst>
      <p:ext uri="{BB962C8B-B14F-4D97-AF65-F5344CB8AC3E}">
        <p14:creationId xmlns:p14="http://schemas.microsoft.com/office/powerpoint/2010/main" val="35867471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3"/>
  <p:tag name="ISPRING_PROJECT_FOLDER_UPDATED" val="1"/>
  <p:tag name="ISPRING_PRESENTATION_TITLE" val="NEW_Training_eco-banking_financing_of_WIND_June-Aug_2019"/>
  <p:tag name="ISPRING_FIRST_PUBLISH" val="1"/>
  <p:tag name="FLASHSPRING_ZOOM_TAG" val="100"/>
  <p:tag name="ISPRING_PRESENTATION_INFO_2" val="&lt;?xml version=&quot;1.0&quot; encoding=&quot;UTF-8&quot; standalone=&quot;no&quot; ?&gt;&#10;&lt;presentation2&gt;&#10;&#10;  &lt;slides&gt;&#10;    &lt;slide id=&quot;{9C7707BA-CB0F-4737-BA04-9A018FC6DCE0}&quot; pptId=&quot;1320&quot;/&gt;&#10;    &lt;slide id=&quot;{DAA61E39-704E-4501-8C25-3279983B03BB}&quot; pptId=&quot;1854&quot;/&gt;&#10;    &lt;slide id=&quot;{95815E33-6E83-44A8-BEA7-A467CDD55547}&quot; pptId=&quot;1855&quot;/&gt;&#10;    &lt;slide id=&quot;{170E8B96-11FD-4734-A7B4-C6B3E7DE1D59}&quot; pptId=&quot;1989&quot;/&gt;&#10;    &lt;slide id=&quot;{D0593BC8-264E-4B18-B0D8-CF6F08EC9CAB}&quot; pptId=&quot;1857&quot;/&gt;&#10;    &lt;slide id=&quot;{0C93BDCC-D6B2-40DE-8E52-614E8D5F306B}&quot; pptId=&quot;1858&quot;/&gt;&#10;    &lt;slide id=&quot;{1621C1CC-C9FB-43C2-9327-C946608520AA}&quot; pptId=&quot;1859&quot;/&gt;&#10;    &lt;slide id=&quot;{805F09E9-936B-4541-8BB1-C11D1C0D8421}&quot; pptId=&quot;1861&quot;/&gt;&#10;    &lt;slide id=&quot;{4570B2A9-FE0C-4BAB-95B9-477D8C47C407}&quot; pptId=&quot;1998&quot;/&gt;&#10;    &lt;slide id=&quot;{BB38102B-AFFF-4A07-BF23-32B15DE443ED}&quot; pptId=&quot;1999&quot;/&gt;&#10;    &lt;slide id=&quot;{DF099666-C3C2-4593-913F-C5FE26B83F13}&quot; pptId=&quot;1860&quot;/&gt;&#10;    &lt;slide id=&quot;{85B7C48C-56AC-4C7B-977B-FFCCC2CC4152}&quot; pptId=&quot;1862&quot;/&gt;&#10;    &lt;slide id=&quot;{C6AA3006-1934-4F17-B8F1-2E7289452628}&quot; pptId=&quot;1863&quot;/&gt;&#10;    &lt;slide id=&quot;{1083F4A1-BA51-4AA2-8CBD-02109D868ED1}&quot; pptId=&quot;1864&quot;/&gt;&#10;    &lt;slide id=&quot;{161483D3-8B19-4CD5-AAD1-9843A471B250}&quot; pptId=&quot;1967&quot;/&gt;&#10;    &lt;slide id=&quot;{1B034271-FCBA-46D4-8F4B-7BB1CD334249}&quot; pptId=&quot;1961&quot;/&gt;&#10;    &lt;slide id=&quot;{78E32EC3-D0B9-4FE2-9849-F8A47C401C7C}&quot; pptId=&quot;1866&quot;/&gt;&#10;    &lt;slide id=&quot;{F9A9A620-22A0-4BDE-AC6F-5C44FA90F612}&quot; pptId=&quot;1923&quot;/&gt;&#10;    &lt;slide id=&quot;{55FEF568-357D-4DAE-BB80-AA558A07ECFF}&quot; pptId=&quot;1972&quot;/&gt;&#10;    &lt;slide id=&quot;{7BB9A948-8DF1-43B7-9BC0-326002036273}&quot; pptId=&quot;1973&quot;/&gt;&#10;    &lt;slide id=&quot;{31E16EEC-DD69-499F-88ED-38061312A82B}&quot; pptId=&quot;1974&quot;/&gt;&#10;    &lt;slide id=&quot;{D611B4A7-BF49-4FE9-A73D-34F70CDD5869}&quot; pptId=&quot;1994&quot;/&gt;&#10;    &lt;slide id=&quot;{E7C75C38-ED5E-4CF1-B791-3D48C6FAB85D}&quot; pptId=&quot;1976&quot;/&gt;&#10;    &lt;slide id=&quot;{4571F1B7-6F52-46BB-B92F-98EA65C184A0}&quot; pptId=&quot;1969&quot;/&gt;&#10;    &lt;slide id=&quot;{813D67AE-A03E-4C0D-BC4F-21587CCE6040}&quot; pptId=&quot;1945&quot;/&gt;&#10;    &lt;slide id=&quot;{ED78AA74-C5C9-418F-AC9E-BB46070D97A1}&quot; pptId=&quot;1870&quot;/&gt;&#10;    &lt;slide id=&quot;{17FFB49D-C63F-4CF4-A707-8BBFD6F24CC7}&quot; pptId=&quot;1899&quot;/&gt;&#10;    &lt;slide id=&quot;{AEF877D8-E08D-48D6-A67E-8863F9909C20}&quot; pptId=&quot;1924&quot;/&gt;&#10;    &lt;slide id=&quot;{777BF961-C677-43A3-8FE0-D6ED18175EB5}&quot; pptId=&quot;1908&quot;/&gt;&#10;    &lt;slide id=&quot;{4A13624F-5378-4EA2-A3DC-72A77DEBD7CF}&quot; pptId=&quot;1927&quot;/&gt;&#10;    &lt;slide id=&quot;{8B4097FA-0EEE-4FF1-A27E-038932C6D40D}&quot; pptId=&quot;1925&quot;/&gt;&#10;    &lt;slide id=&quot;{1958BFF6-DDC4-49BA-A5B1-465800AC4A03}&quot; pptId=&quot;1926&quot;/&gt;&#10;    &lt;slide id=&quot;{7F752155-CE75-4F49-9744-1695968BB133}&quot; pptId=&quot;1824&quot;/&gt;&#10;    &lt;slide id=&quot;{00F85C31-8732-4868-8194-1AED96A3DE78}&quot; pptId=&quot;1826&quot;/&gt;&#10;    &lt;slide id=&quot;{9AD6A021-862D-418D-9909-8C97A356CE7E}&quot; pptId=&quot;1825&quot;/&gt;&#10;    &lt;slide id=&quot;{4E0D87B7-8DE2-46A6-8346-EE7219F6180D}&quot; pptId=&quot;1993&quot;/&gt;&#10;    &lt;slide id=&quot;{7D42F15F-E53A-44B0-BEBD-B5AB1FEE9576}&quot; pptId=&quot;1872&quot;/&gt;&#10;    &lt;slide id=&quot;{0DBA58A3-6911-4097-894C-F07291CE9EB9}&quot; pptId=&quot;1977&quot;/&gt;&#10;    &lt;slide id=&quot;{4F166FDF-4DE5-4C1C-AA11-67F5A2B239F8}&quot; pptId=&quot;1997&quot;/&gt;&#10;    &lt;slide id=&quot;{1169DA4D-E814-483C-89A0-B6C7680A666E}&quot; pptId=&quot;1988&quot;/&gt;&#10;    &lt;slide id=&quot;{E332ED49-CB14-4E25-91BE-F0417289EB96}&quot; pptId=&quot;1971&quot;/&gt;&#10;    &lt;slide id=&quot;{D785CCB2-E5A2-4509-BDAC-F4FCEB255E84}&quot; pptId=&quot;1875&quot;/&gt;&#10;    &lt;slide id=&quot;{08B90C83-A17A-4873-8AB9-E7B2A309E934}&quot; pptId=&quot;1877&quot;/&gt;&#10;    &lt;slide id=&quot;{5F54123E-155D-431D-88C9-39DB57302A5F}&quot; pptId=&quot;1878&quot;/&gt;&#10;    &lt;slide id=&quot;{6B8C7844-8643-4198-B926-468C06A2613A}&quot; pptId=&quot;1948&quot;/&gt;&#10;    &lt;slide id=&quot;{532459A6-8949-41A8-B126-B11B93320C99}&quot; pptId=&quot;1879&quot;/&gt;&#10;    &lt;slide id=&quot;{D0FBD26A-4EA3-4C87-B40F-5C221A4588A0}&quot; pptId=&quot;1978&quot;/&gt;&#10;    &lt;slide id=&quot;{465C14BA-735D-4E58-82AE-BCFAAB967225}&quot; pptId=&quot;1880&quot;/&gt;&#10;    &lt;slide id=&quot;{5A629113-3431-4A7B-AE0D-3D74707A0C9A}&quot; pptId=&quot;1962&quot;/&gt;&#10;    &lt;slide id=&quot;{F54C3F19-F3C6-464B-858C-984A32DFD17D}&quot; pptId=&quot;1964&quot;/&gt;&#10;    &lt;slide id=&quot;{FC7E7D05-A1F9-4E3D-8F9B-5A3FCD186316}&quot; pptId=&quot;1963&quot;/&gt;&#10;    &lt;slide id=&quot;{42D131A6-7757-41EB-B62D-33F9E1E5DC38}&quot; pptId=&quot;1881&quot;/&gt;&#10;    &lt;slide id=&quot;{8C3732F5-A4CB-4557-82B8-A2BA7FC67818}&quot; pptId=&quot;1882&quot;/&gt;&#10;    &lt;slide id=&quot;{DE5BEDC0-AD9B-489D-BAAF-72DE6E56408C}&quot; pptId=&quot;1883&quot;/&gt;&#10;    &lt;slide id=&quot;{DF3FBECD-DDC8-474D-AFF9-DE9EBEA9991A}&quot; pptId=&quot;1922&quot;/&gt;&#10;    &lt;slide id=&quot;{04FAE506-FF99-4F02-B72E-EFD91EC95F3A}&quot; pptId=&quot;1959&quot;/&gt;&#10;    &lt;slide id=&quot;{CB8A02F3-F538-4EB9-A568-8B7E62EBAEB0}&quot; pptId=&quot;1953&quot;/&gt;&#10;    &lt;slide id=&quot;{69267EB0-FF79-4358-9FD3-9B3A49CE5C49}&quot; pptId=&quot;1884&quot;/&gt;&#10;    &lt;slide id=&quot;{436EEAD8-F81B-4BCA-B84B-722429857A83}&quot; pptId=&quot;1885&quot;/&gt;&#10;    &lt;slide id=&quot;{CEFED794-B571-4BB0-8069-5008BFDA0C3E}&quot; pptId=&quot;1886&quot;/&gt;&#10;    &lt;slide id=&quot;{E8AB5662-0FA3-4075-8806-4F6EE3F01B6D}&quot; pptId=&quot;1887&quot;/&gt;&#10;    &lt;slide id=&quot;{83CB6BFE-B35A-48E5-AFCD-8AE837103E55}&quot; pptId=&quot;1706&quot;/&gt;&#10;    &lt;slide id=&quot;{0282FE68-2671-4C2E-9FC7-73D8D966166F}&quot; pptId=&quot;1708&quot;/&gt;&#10;    &lt;slide id=&quot;{AF57B8AA-FADD-4CD0-A86B-5917A447DAE3}&quot; pptId=&quot;1930&quot;/&gt;&#10;    &lt;slide id=&quot;{05641454-523E-4736-AB93-15FE2BDCFF3E}&quot; pptId=&quot;1709&quot;/&gt;&#10;    &lt;slide id=&quot;{2B09DFFB-B04F-4C6A-B4A9-725B0189E007}&quot; pptId=&quot;1931&quot;/&gt;&#10;    &lt;slide id=&quot;{0A3BDC7C-7C33-44C0-A7F3-F8AA15DC605A}&quot; pptId=&quot;1992&quot;/&gt;&#10;    &lt;slide id=&quot;{3B0CF56F-6FEC-4390-98DF-CC34E285F9F8}&quot; pptId=&quot;1932&quot;/&gt;&#10;    &lt;slide id=&quot;{FCEF3C5E-76CA-4700-AD90-BA98A4B265DC}&quot; pptId=&quot;1947&quot;/&gt;&#10;    &lt;slide id=&quot;{F352779D-A507-4900-829F-BF1A7AAC3C3E}&quot; pptId=&quot;1934&quot;/&gt;&#10;    &lt;slide id=&quot;{38C79BA5-D8DD-4027-86AE-2ABA2257846B}&quot; pptId=&quot;1935&quot;/&gt;&#10;    &lt;slide id=&quot;{0E2228AD-B018-493D-89D5-7378F9118835}&quot; pptId=&quot;1936&quot;/&gt;&#10;    &lt;slide id=&quot;{1A817685-345F-43B5-802A-BD5CA6DF07AB}&quot; pptId=&quot;1975&quot;/&gt;&#10;    &lt;slide id=&quot;{E580721D-6E51-4308-BBA3-50833C2C4980}&quot; pptId=&quot;1937&quot;/&gt;&#10;    &lt;slide id=&quot;{E334AC3A-3699-4F5E-B261-A915FF9CB0FA}&quot; pptId=&quot;1939&quot;/&gt;&#10;    &lt;slide id=&quot;{D617A107-94C4-4262-84D1-8F1A396F9ADC}&quot; pptId=&quot;1940&quot;/&gt;&#10;    &lt;slide id=&quot;{53CDE134-2686-4FD1-A354-D54CD29CDE86}&quot; pptId=&quot;1965&quot;/&gt;&#10;    &lt;slide id=&quot;{110C3E4B-4D29-459D-958A-1514D33EA221}&quot; pptId=&quot;1941&quot;/&gt;&#10;    &lt;slide id=&quot;{A1364238-8721-4335-B31C-D6ABF2CC739B}&quot; pptId=&quot;1888&quot;/&gt;&#10;    &lt;slide id=&quot;{0B9DF025-4B16-45AE-AAA7-6400A8C936EA}&quot; pptId=&quot;1960&quot;/&gt;&#10;    &lt;slide id=&quot;{49299B14-3A7B-4415-9FAB-17AA71036426}&quot; pptId=&quot;1890&quot;/&gt;&#10;    &lt;slide id=&quot;{9C3F4632-18AC-43BC-8FF1-C06BEAE0A833}&quot; pptId=&quot;1891&quot;/&gt;&#10;    &lt;slide id=&quot;{425B2DB5-4428-490D-8047-FB55BBA59537}&quot; pptId=&quot;1892&quot;/&gt;&#10;    &lt;slide id=&quot;{3F0B6167-2B83-4EB3-AF28-C9CA55CB1D9A}&quot; pptId=&quot;1893&quot;/&gt;&#10;    &lt;slide id=&quot;{1E8847E1-A447-481A-BAC1-D69BE35FFC12}&quot; pptId=&quot;1894&quot;/&gt;&#10;    &lt;slide id=&quot;{A45AE601-36C4-4C86-AE8B-0A8C5D83ED22}&quot; pptId=&quot;1895&quot;/&gt;&#10;    &lt;slide id=&quot;{4063E501-C5D1-4F12-84B5-89B2E1D75C39}&quot; pptId=&quot;1896&quot;/&gt;&#10;    &lt;slide id=&quot;{BB9E384F-2ECC-4FBE-BFA8-0AE8565E9AEF}&quot; pptId=&quot;1897&quot;/&gt;&#10;    &lt;slide id=&quot;{B753B481-5D50-464C-B3A6-7594F8E58DA5}&quot; pptId=&quot;1898&quot;/&gt;&#10;    &lt;slide id=&quot;{2C6202C4-30C9-4A95-B9F6-6C2D79BEC18E}&quot; pptId=&quot;1736&quot;/&gt;&#10;    &lt;slide id=&quot;{652E830F-735E-4BF2-835C-6D4F69435916}&quot; pptId=&quot;1765&quot;/&gt;&#10;    &lt;slide id=&quot;{7D086C09-FED0-404E-94C9-27B010F4AB84}&quot; pptId=&quot;1743&quot;/&gt;&#10;    &lt;slide id=&quot;{E759CDC4-0D72-4978-AB5F-C19ED6112C64}&quot; pptId=&quot;1808&quot;/&gt;&#10;    &lt;slide id=&quot;{87C588C8-E0CB-4777-A9EE-62C618260432}&quot; pptId=&quot;1979&quot;/&gt;&#10;    &lt;slide id=&quot;{AB78C9EF-25C8-4B05-B186-8E2F750544DD}&quot; pptId=&quot;1828&quot;/&gt;&#10;    &lt;slide id=&quot;{DA283FB2-4FCE-4464-B759-27C813512EDA}&quot; pptId=&quot;1738&quot;/&gt;&#10;    &lt;slide id=&quot;{D1297598-D85F-47D4-8F38-AED15F52750B}&quot; pptId=&quot;1980&quot;/&gt;&#10;    &lt;slide id=&quot;{ABBBC548-C5AD-4006-AD25-FF366F7C935E}&quot; pptId=&quot;1833&quot;/&gt;&#10;    &lt;slide id=&quot;{F0E43CA4-0B7F-42E3-B2F2-B17CF6ABF305}&quot; pptId=&quot;1838&quot;/&gt;&#10;    &lt;slide id=&quot;{A9E306CE-6333-4876-8B3D-F0A6ACFC771E}&quot; pptId=&quot;1981&quot;/&gt;&#10;    &lt;slide id=&quot;{B4E60FEC-6C79-44F7-914B-74A57ADD0A1D}&quot; pptId=&quot;1950&quot;/&gt;&#10;    &lt;slide id=&quot;{16043D20-F1C1-4AF1-9B77-237F6371D7C2}&quot; pptId=&quot;1840&quot;/&gt;&#10;    &lt;slide id=&quot;{E8539489-DFDF-42F1-8D07-F85A028D530C}&quot; pptId=&quot;1847&quot;/&gt;&#10;    &lt;slide id=&quot;{69E08443-2C4A-42AC-A811-C86044F8867A}&quot; pptId=&quot;1982&quot;/&gt;&#10;    &lt;slide id=&quot;{CE5591B0-C5AD-4077-8F91-697C1131FCBB}&quot; pptId=&quot;1983&quot;/&gt;&#10;    &lt;slide id=&quot;{FA087352-004F-4FB8-9BDD-38FA9945C732}&quot; pptId=&quot;1951&quot;/&gt;&#10;    &lt;slide id=&quot;{277BAD8F-0929-4029-9C12-47C854B98816}&quot; pptId=&quot;1910&quot;/&gt;&#10;    &lt;slide id=&quot;{4D8455B9-4B33-49FB-8D47-3888538B58DC}&quot; pptId=&quot;1911&quot;/&gt;&#10;    &lt;slide id=&quot;{A439DFE7-1B37-4D9A-B958-F4D0AAE9A2D2}&quot; pptId=&quot;1912&quot;/&gt;&#10;    &lt;slide id=&quot;{50C7278B-78D8-438C-813F-6F40BFFD5483}&quot; pptId=&quot;1913&quot;/&gt;&#10;    &lt;slide id=&quot;{A09E70B1-E496-4A6F-83C5-597E520A0E7D}&quot; pptId=&quot;1914&quot;/&gt;&#10;    &lt;slide id=&quot;{F9EE9F01-F24D-46F8-BA45-4832752E081B}&quot; pptId=&quot;1984&quot;/&gt;&#10;    &lt;slide id=&quot;{12C8487F-9AEE-4B5C-9C81-DDCF495F4945}&quot; pptId=&quot;1916&quot;/&gt;&#10;    &lt;slide id=&quot;{93822074-D2C2-476D-ACF1-AE714D176BF8}&quot; pptId=&quot;1917&quot;/&gt;&#10;    &lt;slide id=&quot;{1BA4AABA-E616-44AE-A899-9AE32AA8DC9C}&quot; pptId=&quot;1918&quot;/&gt;&#10;    &lt;slide id=&quot;{B737568E-2C44-48DA-AB46-C703778B4FC5}&quot; pptId=&quot;1919&quot;/&gt;&#10;    &lt;slide id=&quot;{F28CCB71-7256-4D96-B608-4DAC92A9BB26}&quot; pptId=&quot;1851&quot;/&gt;&#10;    &lt;slide id=&quot;{C4CA4695-DDD8-41DD-AC6E-0177D38F44BF}&quot; pptId=&quot;1985&quot;/&gt;&#10;    &lt;slide id=&quot;{9940E5C7-B5B8-4E59-A18B-E811089CD8AF}&quot; pptId=&quot;1846&quot;/&gt;&#10;    &lt;slide id=&quot;{50D1EED5-6F8B-4E58-94AB-17555A65CFDE}&quot; pptId=&quot;1852&quot;/&gt;&#10;    &lt;slide id=&quot;{7F3A0D8A-1807-42A1-981E-18596D0245F8}&quot; pptId=&quot;1850&quot;/&gt;&#10;    &lt;slide id=&quot;{4C72BA76-9126-4386-A21F-3DDC34A09EE9}&quot; pptId=&quot;1986&quot;/&gt;&#10;    &lt;slide id=&quot;{DE60BA81-C448-43DF-9EF3-5C65AD58BEC0}&quot; pptId=&quot;1987&quot;/&gt;&#10;    &lt;slide id=&quot;{95AFE411-C72E-440E-B50B-55462A52A5D3}&quot; pptId=&quot;1921&quot;/&gt;&#10;    &lt;slide id=&quot;{C0619446-6776-4AE0-BAE8-099275856EF3}&quot; pptId=&quot;1949&quot;/&gt;&#10;  &lt;/slides&gt;&#10;&#10;  &lt;narration&gt;&#10;    &lt;audioTracks/&gt;&#10;    &lt;videoTracks/&gt;&#10;  &lt;/narration&gt;&#10;&#10;&lt;/presentation2&gt;&#10;"/>
  <p:tag name="ISPRING_PRESENTATION_COURSE_TITLE" val="NEW_Training_eco-banking_financing_of_WIND_June-Aug_2019"/>
  <p:tag name="ISPRING_PLAYERS_CUSTOMIZATION_2" val="UEsDBBQAAgAIABFEbE42YVgCRwMAAOEJAAAUAAAAdW5pdmVyc2FsL3BsYXllci54bWytVl1P2zAUfS4S/yHyO3FLxwYoATEktIcxIXVse6vc5DbxmtiZ7RC6X78b5zukbEir1Cq5vuf4fhxf17t+ThPnCZTmUvhk4c6JAyKQIReRTx6/3p2ck+ur4yMvS9gelMNDn+SClwCWECcEHSieGQQ/MBP7pGdwkZk4meJScbP3yXKO3O1Oyzk5Ppqhi9A+iY3JLiktisLlGhEi0jLJSxLtBjKlmQINwoCiVRjEabCX5u9o/KZSULPPQPeQmXn7xjVJy/Gs+YCkWLpSRfR0Pl/QH/efV0EMKTvhQhsmAiAOVnJmS7lhwe5ehnkCurTNvCrIFRhTBmFtM89c8sW5cLQKfFI5rFPQmkWg3UREhLZ+DWdDUGEa65qJcC3YE49Ymdta1162RR2JjqUyQW5q9A72G8lUuG7tPX+PTkTsbROm45pPD3Kx/DteJ2P91uX7ZCw2o3yTcB3jUh/SWaeToMNdvdTW2Mr2sZHtXclEHAW/cq4gtK/f2hMwX5Bqw1bmNk5XFwEu4NMdC4xU+1uEoXRr2bitUtxKKa4FtRxuu/uqoyBNtltgJlfQlGrmPfEQ5BemlO3XlVE5eHRkrLF0CPZolXLdpK4hXmzS5OwfelP6jVrzU7/WGQv4H435hERtTbgI4fmOo4+BFGtqAItd2lyTJW65ZxeTzjdp7zANTN1JwKZgIo5hKgI8+yEzjHZ2eggKiml0CXI1wvYWDoJjHsUJfs0kw3j1IE3K1G6SobdwEJzIYDcBbc0HgRslC8xQ51mGA+Bl8V6utx2h45aMdNmK0aMT49ALcm1kyn9bpQ/mpLm0kn7l9B4fOYc+Degm4y3kw/w1xGgSDOJq5sL2NQKcC08citWA56S2uhkO8YlZXz6NBnxpeihnTDOdS8M6qyzjOQ4mzyqv5hzn2cgnhC3LE3PbT2h4eVjoKOHpe2OK6zueVVms+G9wCh6Wfw0WSyy1E0Opd5+8P1/2GFCLOBkH21vToR23UjR1cF1q36pf247mhqq1UsnskKS8uhcVppoHH1GOkZK5CEcCsA2r6XWC8/hGAXMS2GJGi1M8HjLzyTt8qHO+OLvoUv6wuGiwNq6HauMqljdcR3XAnfxofZDaRLx6ruHjH1BLAwQUAAIACADQgf9OD+BnoO4GAAAqGgAAHQAAAHVuaXZlcnNhbC9jb21tb25fbWVzc2FnZXMubG5nxVlta9tWFP5e6H8QhsIG69ugZYykRbZvElFZciW5aTeGCGsogTQZzTa6b06yph2ENZQs6bKlXdoxBtsHx7EXx7Gdv3D1F/ZL9pwjyYqcpJKydvtgsK51n/Nyn/Pcc6+Hrj+8P618Pflgbmp2Zjh3+cKlnDI58/ns3amZe8O5ijNy/qOcMvflxMzdienZmcnh3MxsTrl+7eyZoemJmXtfTdybxPezZxRl6P7k3Bwe567RU/SsTN0dzpXzbl4t3HAd01XLZTdfcRzTcHU1L/TcNbkpa3IXn8bQxWDSCRgFs1RWjTuubo6abl4bxdyfZE/uyJ63IFvyQJFtPHbkAcC6GGi99+HVqw8vX7n6fiZku6TqeiK2wuBXLqXANhzL1F0YELpriNsOsFflCvCXss01K46uGQLTtzB5Rf4ImD+yQZQtcYtTviLX8VlNnF2xLGE4rq1rReFqtmuYDmdLF44ociD73lNFHnhVpKeBT13+JZtIUZeGu/jak9veI28NP3ZlL3xzh6bhnUXKruLNy33kdU82FMJArvF+11vynib5VzRLqma4lrAdSys4mmnApxVZB2zPqyrMq236Cpu0bPW4Aw1ZYwd4sIm34TkGajC95n1P/tcUfF+mpfcW2TlwgF5au5Ds2rihm2qRKV8Stq2OioGEIe4OEQzfa8f4wDTz5hXktAXTSKWChM3Tj5RLGsb3poIIm4A6oCRigH5q+nAtDPWCBWlhcMr+4gEqWylPT3zjRweQmvdEmTLt5IAsdVwzRlHFpm67wiiGI4hqHS7V4UXVe8JOwW9Yh6+LZCCgQ0YDlmoLi+uwxkG3ZPsUCK5fzC+8x+zPQuAeKDIvm9nwxrTRMR0fh936GW5VoQoIOhtMWRBJf+Wl6QSxpQBBGQoLZWzb46ZFpfeMMi4bYOqCt6yQMjGz9+mhEbCMgPFSwHai8HFMX0+yrRkFE0JQcA7b3wRGHbOrjLQX8yAZEMGoXLCBtiBBqBjX8fVx86hw7B6l2BpbphBrkAxiSJ1KkzLqLX8Qhd9Q+MeOgiS0o+E9nwlc5AQFXIQRiVFiRehqxSiMuXkn2syoEA6CKm2RGykxIGJxndjqS4Nf5HEdCIUsXuCtWIEnuh8Yc/Pmbeg6Z30pyxzzBhWW3Mgy546wMekVNDpxmqHe0kZVpgg2nlDihU99rFvHj9yXwAGmB7oerSU9LGCVwU3ULCk+b0a0NfD7bW8xmz+2uFlBSWqqzosVmQn8YnE9wasERxIXDrt4QRRJUW5WtE/cEVXTRXGggp751G6GG94e6L3Pxmmz8BYC3vcT5K0p54Jd3iiK2+dQEsH8eJ6P2b4JiWtuEXGg/mJpzxhLrL8YCGk1JmreI+o4SNI41Y2gMduLdRPdVDpyQkoQbywlF04RC+nluwmERAbLsYYwDjVWe2+MaHCRM0RkF4ShWpqZxLZd5suOz7UBF4+mnlzCIInYzltgZDMNI08T9GlpmZmLWRJy2kAyczIbEd99ULbfCwn0/lBfcf7+xNR0+mljZCyv0Ya3xXHWfV1Oj6AZIyanrAcJpzga1F0mt6cRgmGGIEvg57d8QukE3Vh4OvCPGwfkIOe6BiPUsNMDddbU6iefkCKb9hhW2497lYunxptQl1eumR7nFvJn+jUfdiONwUzIWnq8cZG3NcfveWokYElTWVyTusYErT+2O/yOZr/F/vDQsTTWBDmaowvunbb5OBk7Mdd4hXfStuawUSmJMJ1+e3JUm4nnWJlAMuth7QZHyNaRTuWEcwIyyr1KlDv8uuzfk0CWufXGqf36v3E6yM3L2I1C6w3H9CRjfe079UHjsH79B8cKW6gWjgQF1SgIv7ts83a2mFapAgCIDCVad+z+8WSLhBowB1yq5N1yf9/uhl0PpSGlCf9WqShGVJgJc/oSXHsCb9spQQad/EX+gHPUaxz8/+STwiv5XAHoC/k7Bjfka+XjTMB0tsK2J/oGPuVTWoerAS34Z5nRKM4I7BUy1j6+20qEdtR83DcQ8kUQ9IZ8nmZ6cCt4aInDu8Hk6RqKMH53tjnQgj4m5g1uOmt02qfS3OUf9hUWLb5yi6b3SC5OUBHO0zq/MKA7yS5DHgLaqY6jFsZKUBCbWdNkB6tYgFYWmJC9BbNi2aIvQP61dD1IRZMuJX3wWhbwkmrdwB7HNz/Bbk99aRXl0QmyctxdWRYTzB92uMc5ZlJnAYjuldcDDV/IMv3YvijWtiSiITuOVnbVYpGv4IGxQQcIBNIN7ziDGy1i3TYL9L5/6UGD+4dv6omBA3f1ae0XxlQDW/T/4oIlRP+unq6No3vVHWbLLm0Cf1d/SwLi7izc5LAD+M+RujRJp/oXSXG0/tMc/6szdPHQnzz/AFBLAwQUAAIACADQgf9OFR5gG6MAAAB/AQAALgAAAHVuaXZlcnNhbC9wbGF5YmFja19hbmRfbmF2aWdhdGlvbl9zZXR0aW5ncy54bWx1kEEKgzAQRfeewhsIXYdA16VFqBcYcZRAkgmZUfD2TURtadNl3vs/w4xiFDF+Yl3VtYJZ6CkQRUucUTXvd7YMC169cSCGfMKCvOdKJjcsUWgjMnrZlB7Bcsr/8GN4a2E9P+IjXjDlQmcc6kupsJlc8rCYaWPdGlCPEdOAL5hz6KG3eMO1J4jD4wzsG//VuZs2mx3eaUAdIrkgqvlAVbrXcfQXUEsDBBQAAgAIANCB/07qujjIqgYAAJEiAAAnAAAAdW5pdmVyc2FsL2ZsYXNoX3B1Ymxpc2hpbmdfc2V0dGluZ3MueG1s7VpbTxtHFH7nV4y2yluDIUAuyHZEYFGsGpvamzZRVaHFO+Bt1rvW7jiEPnFRCJWigqKUpElLmqaq+tAHh0sgDjZ/YfYv5Jf0zKy99uIL4wRQ2vTBCTt7zjffnDmXOWOHr97NGegOth3dMiNSf2+fhLCZsTTdnI1IN5Tx85cl5BDV1FTDMnFEMi0JXY32hPOFaUN3smlMCIg6CGBMZzhPIlKWkPxwKDQ3N9erO3mbvbWMAgF8pzdj5UJ5GzvYJNgO5Q11Hv4j83nsSFUEAQD45Cyzqhbt6UEo7CFNWFrBwEjXgLmps0WpxrihOlkp5IlNq5nbs7ZVMLVRy7BsZM9OR6TPRuWx/rGBmowHNabnsMls4kRhkA2TYVXTdMZCNdL69xhlsT6bBbr9fYMSmtM1ko1IA30XGA7Ih5pxOLq3eJXhjFpgBZNUJ8hhomoqUb1Hb0Ybz2AbtgM7UWIXMIAGxhokCb5L/AFvSJs31ZyeUeANYraKSGPKVEoel1NyYlSeupGKe1SFNZSYEpeFdNLx2Jg8lUgqcnrqujIR71pJkW8qXSh1y0wYfjIlp+WEIqemrsWSXWqIk6rryBMjsXiXOl/L19IxpduZEiMT3apMXk8mxHSu35qUU/FY4ospJZmMK7HJuhb34QZvDYeCjh+GALEKdqN7k2whN22qugHJ5oiPO5hAujJUexYr1rgO0TijGg6W0Hd5PPtlQTV0Ms8iFLLabYzzI04eZ0iKRV9EYhEl1eE8QCAGIenH9tAVP7QvXQ4sPeTNXl9WS5ZhP9lNZi1inTH7/r4hn/6Vwc702xAN39E1bCVU2+Ypq3kBx1K4UM+O/QMXL3Zm0Wa2sEqImslCKiW1TNg4UpPSGX81Q/Q7kKfxEa4zBcNIF/J5yyb1ZNo46JNoAxOescyA/7FnNG0Zmr9vODeNtYSaww0FKH1bN8dBsl9CMxApBuxoMo9NlFZNKHo6gV3O+ABOYdohOuHFbrwqPWLrqoEAD6oyRhPppl3PZFXbCYSGvz+s0GSi39DHtEgP6K67REt0/1vP7t679jq/011achfdJUTLtIjcRfoWUN7QHXdDCIFPugWTLrirdB+m3kfuAvyx6C7DcBFAy+6aENAfMHMF+BcZGwYopPULyC/AekXln1Xx92lJSH7Tvc9Xs1RdHN0CE+2KqMrnc5AnhCZ5wUzuLgnJPmQWvkcrwIvt9C5jtEF3wNAVMHiV5CGzB+zsNn3rrtEdGOCPe/Apg0TRXXE33MeI7jHRii8OKO4DeN6mFUQPQGQRBNeuCvH6FfQr9JV7D9iUmf5es2OwbQVTfl4nuIP4Xhwg9wemXX/xxlsI90kAZBj0TYN79gqResTW74Mys4FjL3uwsFrmnkFY9qq+Dm5V5C7D+0Owxqq3MGbLSpVgbUnN0YPOeaeQWGJMvnnuDOl2MPxRluA978Hyobcxu3VLrAKguC1gQ6v6B6D9uubGHpjnsWWweW3/GSQkk0MY3Gjkvt+1W7a3zwYPC2b1ImRD5pFbbDo+9YOW7rpGSyftrEJUmTlhkKXK7bMi1sktuwudzus5/SDqOnJOnl49eva4/297sXOihhKIsF2RCOvO4Bx9h5eh16zQsMrf0sytIr1xZ3aYUIk77Irg4YFbNbjYYAmEVQan4QkL5ngLFa/k1cwK/wdszuRL7rJg7a4DVhnwdN1m/mOmFLJ4X/+FgcGhi5cuXxnuDb1b+PN8R6Vq7zZpqLpZa95GO3b8wppHbheO0WvTxYtpHenlj1Fq29EL63VLs0N3L6zZoscX1j3a6QsrNvX7x2h26PqbdMctOwctHNaa9rP1BZCAeoyRHhlVYl/FlFstAHgoNPdK4RDr41q3dbzJ/li7Ovob/Ql6rJfQuPwNzdo6fJ4g+pxu0r9g8Cl9iYYF0xRUF8jMh5CsdnhqfeCXoXLtNMjSs+hRhZ3zoN/gahVBCs+A/89QL54ITrJZXfFTYY11sNU6fSRYt9aB0YqQLOPxVJCDGOKmIN7zQFmt9Xct2rkfBad9xe4IghW6yHvI7VpfeGY16EMqglAGOeFicmpJ9t+RKD/4/svLtKeUKJ/DOWoVjrGlU3PfT6OcneYm/YfN/nFfDv9/TdvhgMVurZbBMouCd0orYCzWMi+A8Q6qNfi97fmI379Wqre4Rfe+oBZrc4u8lSzzawOxxb7g9yFbXjd6pokyGHJpeSJ2LRkf+wQK00dqQe/J/3428IWs/0Vh8BcM7E1ON/UcmNXQNez/7CE6NNgXDrV+1dMDaMGfkUR7/gFQSwMEFAACAAgA0IH/Tpep1g1qAwAAmgwAACEAAAB1bml2ZXJzYWwvZmxhc2hfc2tpbl9zZXR0aW5ncy54bWyVV9tO4zAQfecrqu47XQq7BSlU6g0JbRfQ0u2700xbq44d2U7Z/v2OL2mcNiGFCAnPnGPP5XgsIrWjvLMHqajgj91+d3jV6USrXErgegFpxoiGTkwUPCeP3ae/83m35yCCCfkOWlO+UcZS2DoUgXGuteDXK8E17nPNhUwJ6w6/PdmfqGeRbSyBYV3KWZMVlMf86N+PpxdR/Bl348F08tBEWIk0I/wwFxtxHZPVbiNFzhMT2q35mmjbQwaSUb5rjYhRpZ81pJWYZjez/qx/GSWToBSYkB6mo/7oZyuLkRjYMfvB3f3d6EJOedTnjTmh7ami2tIG/cHt4K6JlpENVIs8mU1vprfNeI67V7vyaVyOoOGfbs0cxX8A+aXNRZZnX9FIJsXGFPSEMzBfK4cJkuD1Q8L0wXytBJOQOahVkIrRBNsgZOKk+N18TeCmWvo/wyERmbstBXszTTiZHkYhMYOhljlEvWLlfGorPl5zjZcJhmvCFAJCUwl6wwzfSK6Kbaq2EvcHPihPApA3lIilYHkKExdvAKzaS/xkMrZzJYzvaAsClLD3xiDC0lgiX7CsZ8jAWCLfTbdeOTucwU89jlPoYUx8Mz+vPnqBE1wW9SpWhdecNDe3XAVHe0OBSUUCQyurBU3BdC3qWZsLqXcWU8TJnm6Ixnfpt8HFB5uMinonDq+0el1FmmoGdXJbiVwqDAbdS5+t71yNx1Hcw6FGeg5rXaCrxrIp5rUItWDX7Ur32x3r5tYdjW/JYzclcgdyIQRT3Y7n4f3DbdyrfM4w0xrfUpDPfC0u5HChIdzfJtEEFu4KXgonWpPVNsWQmjI4VtQ1tr5/kT+2rrE8T2OQM9QDhUKQVZvDbelmy/BXLyl8QFIlNDgdU29xO07oUe+BwQsAiFxti9vgFs6T5kxTBnsoZkpgsAk3ZRYpVH9dvkZcVUkGlov06EdQKZQQV3XUEJYYl6gOs9DRLnlNYmUTqwyUYraXG1emfTEkjVbD+WjXXkiVjdFfV0BsVaWaJNfiXROp/abl2qdO9jDiNLXzBx3B8TUex2FCZL4q1lmU98xehmDerONmqiDUeJooZsoO+3UU6zkdsQu8ncO1BAjHqzVeBQ/ALzjEgsjk5QipvAg1bsfGHPHNtNMa53ya6agXmFxzjm3Av/F/kuF/UEsDBBQAAgAIANCB/064dE82owYAABsiAAAmAAAAdW5pdmVyc2FsL2h0bWxfcHVibGlzaGluZ19zZXR0aW5ncy54bWztWltPG0cUfudXjLbKW4Mh5IpsIoIXYdUY1960iaoKre0Bb7PetXbHIfSJi0KoFBUUpSRNWtI0VdWHPjhgAnGw+QuzfyG/pGdm7bXXN8YpEKXqg4GdPZfvnDmXOWOC1+/ldHQXW7ZmGiFpeHBIQthImxnNmA9JN5XJ81clZBPVyKi6aeCQZJgSuj42EMwXUrpmZ5OYECC1EYgx7NE8CUlZQvKjgcDCwsKgZuct9tbUCwTk24NpMxfIW9jGBsFWIK+ri/CLLOaxLdUkCAiAT840amxjAwMIBV1J02amoGOkZQC5oTGjVH2K5HQp4FKl1PSdecssGJkJUzctZM2nQtJnE3J4ODxSp3ElhbUcNphL7DFYZMtkVM1kNAZC1ZPa9xhlsTafBbTDQxcltKBlSDYkjQxdYHKAPtAuh0t3bVeZnAkTnGCQmoIcJmpGJar76Gq08By2YDewPUasAgahvrUmSoLvEW/BXcosGmpOSyvwBjFXhaSwMpuQJ+WEHJuQZ28moi5UYQ4lokRlIZ5kNBKWZ2MzipycnVKmo30zKfItpQ+mfpEJi48n5KQcU+TE7I3ITJ8c4qAaPPL0eCTaJ8/X8o1kROlXU2x8ul+W+NRMTIxn6nZcTkQjsS9mlZmZqBKJN7h4DDdFazDgD/wgJIhZsJrDm2QLuZShajrUmpYYtzGBaqWr1jxWzEkNsnFO1W0soe/yeP7LgqprZJFlKBS1Oxjnx+08TpMEy76QxDJKaohzBQIwSEkvty9d81L7ylWf6QFXe8OsjiiDXq2LZ01injH64aFLHvxrF3vD7wI0eFfLYDOmWhYvWe0GHAvhQqM6Do9cvtwbRRdtQZUQNZ2FUkrqlbB5pU6lMfxqmmh3oU7jFqxzBV1PFvJ50yKNYtq86IHoIiY4Zxq++GPPKGXqGW/fcC6FMzE1B1kQnzQkNAepocMWzuSxgZKqAU1OI7CtaY/DLqRsohHe3CZr1OOWpuoIGhh0YYymk23bnM6qlu3LBW9DWGdJj31Dn9AiPaR7zgot04NvXUe777rz/E73aNlZdlYQrdAicpbpO5DylpacLSEJXOkOKF1y1ukBqD5AzhL8seyswnIRhFacDSFBf4DmKuAvMjRMoBDXL0C/BPaK0j+vyT+gZSH6becBt2alZhzdARftibDK53NQGISUvGQud1aEaB8xD9+nVcDFdnqPIdqiJXB0FRxeA3nE/AE7u0vfORu0BAv8cR8+FaAoOmvOlvME0X1GWvXIQYrzEJ53aRXRQyBZBsKN60K4fgX+Kn3t3Ac0Fca/3x4YbFvBlZ83AJYQ34tD5PzAuBsv3rqG8JgEgUwGfdsUnoNCoB4z+z2hzG0Q2KuuWLCWhadfLHvVsIN7FTmr8P4IvLHuGsZ8Wa0BrJvUnj3onHvsiMTC8q1zZwi3h+NbUUL0fADKR+7G7DU8sQ4CxX0BG1rjPwTuN/UwdoW5EVsBn9f3n4mEYnIEi1vN2A/6Dsvu/tniacG8XoRqyCJyh6njqh92DNcNWj7pYBWCytwJi6xU7p4VsF5h2V/q9Lbn9JOo78w5eXiN7Nnn8b/r5s6JOkogw/ZEMqw/h3PpJd6G3rBGwzp/Rzd3yvTmnSkxojIP2DXBwwP3qt9YfwsEK/1qeMECHe+g45XdnlnlP8DnjL7srAr27obAGgJerrvoP0alkMeHhi+MXLx0+crVa6ODgfdLf57vyVQb1uK6qhn1aW2i54gvzNlynXAMX5exXYyrZXg/hqnrCC/M1y/MHuO8MGeHoV6Yt3W0F2ZsG/CP4ewx5rfxTppWDmY2nGnbz843PgLsEQZ6fEKJfBVRbncQwFOhfVYKBtjg1nmO41N1yxiX+nhzHP2N/gRT1SsYVf6G8WwTPk8RfUG36V+w+Iy+QqOChQn6CdTiIyhPJV5MH3qNp1I//7GCLHo4YSc7mDA4W1UQwnPA/zN0iKeCSrZrFj8T5tgEX23Sx4KdahMQrQnRMhzPBDGISdwWlPfC10jrE12HAe5HQbWv2a2AvycX+dS4W58Ez6zr/JseIFQzTrh9nFpZ/TRKY8crLq1nbXSr6SmVxhdwVlqHo2r51AL2E25ZH29f/sOe7pgBdqfjAUrinMaYzuqc8P/Na/cTFLuIWgXPLAteE62Bs9gUvATOO6w12Q/252N+pVqtXcwWnQeCXGxyLfLpsMJvAsSMfcmvOHbcAfNM66I/3ZLydOTGTDR8qnmniSXeJ1HsTtZ97pP3BavvG1Xvmz7/vyAMwLr/HzrGBv4BUEsDBBQAAgAIANCB/07sTFlStgEAAHoGAAAfAAAAdW5pdmVyc2FsL2h0bWxfc2tpbl9zZXR0aW5ncy5qc42UUU+DMBDH3/cpFnw1izKUzbc5MFnig4l7Mz4UdmNkpde0HTqN313KNi1w6OgL/fPr/3pXep+DYfV4qTe8G37W7/X8qTmvNbCaUTu4bOq8Ry+s7mmer2CZF8BzAV4LKU9Lf+SvX4Iy9kRtmuyfra12/Dy0X9aMaxeXhIUiNE1oJaG9Edo7Ffijkdkxq0NGTpmTnTEoRikKA8KMBKqC1Yx38VA/boItGEtQ/6BrlkLD9Maf3Ee95K9jcB9G86nLpVhIJvaPmOEoYek2U7gTq2P8sR0uvdlLUNWBb/vC8lybhYGiHTi+jv3Y7yelAq3hGHcazfzZLQlzlgB3EwqDSTD7A20Ydwvaostc5+ZEh344DgOXliyDTpXmcXQdjZuYqLw61ewEP3AG3k1fMpKzPahzrFDu5BkHKBVmtiJdNLSDRDmyVS6yAxdN7SA5u1lr2/dv1B1jlKBa/fwVV3a4TKcYjWuGrWu2IW5t0ddczugMhrzcuhX1keoLnBKpuEhoklpckpsx7U5j5y9V2kxtQS0RedU87aGArpoJqIVYoxWYMSzdFJVWpfPqNgpy5+nZOba2Ofj6BlBLAwQUAAIACADQgf9OlBOzImkAAABuAAAAHAAAAHVuaXZlcnNhbC9sb2NhbF9zZXR0aW5ncy54bWwNzDEOgzAMQNGdU1jeKe3WgcDGVpbSA1jERZEcG5GA4PZk+8PTb/szChy8pWDq8PV4IrDO5oMuDn/TUL8RUib1JKbsUA2h76pWbCb5cs4FJliFLt4mjiUyjxSLHHYRqOFTXv/AHpuuugFQSwMEFAACAAgA0YH/TriRmMxjMgAAyEcAABcAAAB1bml2ZXJzYWwvdW5pdmVyc2FsLnBuZ+18eVSa17q3TU5OzslgetoMtRlsmxprnBqNGhS1aaYap0ZjDI5JFakiGiGiqEiHk6SJRuMENSI0NWqNCokIiAM0tcbhVWhilAAqdUBURCIoiiB8aMZ2rfvHvd9dd93vW3Utdb8v73727xn2M+y9X65+7ndi84Z3N5iYmGz2+uxogInJWp6JyZrIf/zdeOfwzbGDxn9voAJOfGpC4e6aNF78DXbY97CJyb3cjbrz64zX/7zwGQRlYrLdYuX3Da+AD5+amJwI9zp6+HRqhHxQTouPDd83oVG8993Tb+t3Z74hf9pqMjhM2EBEu25YcxX971NXr36x5sAvbx2ZrpjA77iFPdw4EVv/4F2Lo3eEpx6WfbbtQtwPRyOu/fjDT+5DIlV1WlxfV4ays7slZcaSaj2SU8oackyhgGVDcCjJMLnGCOfJSYwR+VemEjPjhWshzPh34nPSGyYmP4x2dak22je/h1T0/ewbqh3s3m5i0nAyvUhKXxuch22drXXnSY23DlXcUjajv9qPrLmwC86Tg4zUcmKlxlsX9iOnLzTQpfNha01M2n8EA16XWmvdqdJ3jX22SyB++3clyDHufBOTn+99xEMGDF+A82Ssv5scdzfoVATMDEt6NLouw6AVcwY4C+5+p0mS20o61R2r2NbOZqvp1FoPpvQdk3dmSxUZ0pFQ8RL+O+JhNejM6nManmG+JXiXdqmas6SbQqXnvPFVOFaRLg51/3l7Hkg1TeMNibQplUZIxzAeRKUuwORcMNc1ixh5PDwWoy+PTFO0RRrmxTU5b0MAtgRkr6dmSKzt95FjG/7p7z7/uCXUBUZW6sbJS0xCp4dWpjBcB6QXEI2i7SZPipQ2yEyz5HIJaP0oTg0jh+62rMNjAdRJWTBnqQ8A7Nlz5fbyZLMHBwYep4VqC6XBLUtOBO3UFQ9dXhbZcCmyOVXOWSQEbv3yJS2EBIPZvvQ2eXEZqF9APage75xLdq4J6IWCQB28OY2mJzFTNbLFHDOmRNvaY0SioUyIiQOv7h/Ru+Eyf+EvkbLax6Mdc4C8elg+2q108G/Kvl3Rg+anwXfCw3xLYoXyjovFHhaWAvUTkfSAqh7oGa1JZqqYspNCcXi6W6cyrng+DDYIeSAcnYGKlcTk4CRE4gl0NhW3LCPEpuQPcOsRpMylcnsbEZTtY7iemDE6st5z8b6kYRO876JX6WYeU0cHKMNm/RTLVpFc0MeWsFoMS+baYHt9hIjvpV3qzCTwfTN5mlKpmsE/XyGGgorZzC3T774mAVZL6ePDFxNgqSfPZe4Dfc+9j0rgTEYaSoC1spsuqvre8XNurQ7+potwDciEqoWkjFcleT3ou5/aHyQijNWE4glJQMCpXqhGA1nnzKzeNYa2ZYb7l/gUJGmKo9k3KTNStDslzcZrD6rraAXgmpbbQuJ8mFtre0z+1Ma61cV9XCL/UAQR3YSOoRGiZ3LQLeAMCwsJLc1gKYx7UgpT/vq2f/MhuzY694yl1f1iFySOr3Hwn2nfwX56CSCXM6oHKwqlN10kDXbzFIfwOEFZzikSTWy047TS6NRlvaopITK0xcg9NRZeDAc67+pq+H1Cj7two2l20To00MdehdLC+++yu4UZiH9x30g7GZoQfLVHvivbklUKHas5U9GzXNhe+NUmqsbBQ7VP/vUy44Pi+tyyGf5iTVSvGS3E381mIfCsAwVfLD8ZZ2YmplDr5PeYohLtPPh0XTdjqzyURFu2cnWiMDAfGs2y8CEjehy9rW9rb7a9wAttVb1XVW7iqep2JDBFyoGE4CZfC1i16Bc2Iv34dChJllK8fE99rzlnKoX02LzaIQHBGVS7xvM+lKJ7OAyiTVk/bWD98TUmTQGkY1z7MgodHHzeN6B+6vdU0eEkoz2aPhXF3pmGNrpO8JSBYKQb0CF/l6AFpVLnx2G2zABVjMAs0uuUmOHOKp212hy0Ic4d4dCDTJ2BpeZLbj8+835tLDzMLXKzeO6Jqtky6IYDuJydaW61r9gS6GhA5LLwwaNCcVRT98nLudFkJfGX4rdClE+qfxpHV9veFnXFJbKJV7nLhRJdDcAQKYmfhgO8g5DjFQBkKsPODQpmwlnF7IpqkVPCr++TMX513HdJYkREsAYSG7nRKdxi1LnFFG60oXFxPbEGjjB/558m0ycx20GcbNdiR578jfQShMqimMoFWwatCRyJO7v7IuzshgjTGUffzbwlUXJ91RcRkwj/hMrv7bOOXKfWy6jRJHU3CpH4oK/eLFISXeyb2zI4NECF8iH3JRdFe1RIDNDOITIuK25iu1DX4tPxh3jpG74cq3nqASOdGAfkN6m2PLlAJqwoHFG/pUKX5vFAMIwm6pNtE6faG+Kb8vmfabWIXjZXOK00aghMtbXsTRC+phy/H8HMS85e53+a7B8H3kj2LdEgx+sfSM95QtMgm0RJTombqY4VoB+oSU4KDwlIch6xjKjLjvfuLxUVs08enYGZySU1cgdk0zicCe2N4i3fZIz31KmaoWcf8Ivbu2mJmAiPHcWMBMXNPCWR1hAUFvipNag6NHKkaI0w0wM06mCDtzg0Wl2jHoe3l39peUoCcovC+jWO85zLd1WCma0u28ayOZNK4ryU/mRmZ3JsZoSnHF59OTFtN0ObGnqNjy8gi9Rfh699aWv1YOlXbuvFgMhr90fMheoMeitB1XewKJua5GXaHPi3qU88qmIdakwnaN3oIfSy1+bERMsmj5xGsg3zQOdFq7cFJB8ymd4DybxMl8USTuXu7a2XCeeewBtvb/DmnuPf9SkYprM3VWvgZk6UltL6XByCrdbbmVnxrAhWPwV9I4re6egRkAZP3Zw1kKCQ2iQ1vY0ooV62lFuMsszhoqLzeZPws11zFbtTWO5NwkqwPS4FoQzrh1vE4gxyWfVlaotpYIbq3epYEXYfxK6ynxUW7MazM8YzK94HUsKp4BAS9YPkr1qc7aoCGp1nCvPlA1IfIWMA3862LTNqJ873WmxoKlUkRCOE/VGiSrC5I5za2txPuKRxfanxCise6GPe0zDTm7Q7wGwlPgovFamfMKG3wYla3A2aY7TOFyIyWxAcXkgKlGBEss8xf//98bPxmRSwdDo83QrmBl4vhY/6HWDdnj97bIHhrkYIpBtbU1kl+3miiCuYWiYhKTL4pS+rteY5pJBSRzrTqYfU8232HveWBkhRLz4uVNpYbjNlqptJ8P/rW4+5ElC/qd+xnG05UXKWe7vJz/+QQMZ0DnE/gduFh+903Bpu6CeNojaaZH++KovLAAou/yoomn+B3k9Sof5pkv1MRqb7jWnex2tX+66kTL9PPxNAl6OJCcx/dboHGNOmQ+nPgWwy+VkQuNoTbceLXPxlx9GVnwTf4x+tdjuykm8lGMkdTTMrB681+Xj3f6qJYQ+wUNKRhyfM3YsHWtJTkt0k6ujVQS8WSkXkwt71e1IX2rZw1CfsIuan+MT4iIUlc07q0/uR4dhNSOELMhq1dHNiRm8cxL1vIEVcEmx+hZhw3MrIqM8JDHsQszjsX7v9caC/nTQiHSwaUSpKgI+MuL+a/IjHdGNtSqslktKO24szp++128/ggNDg9s4+2EsUpaIQkspMTm+n4bdKM0giyZDLM3H1niIlpjgXSfeXmOHe9gJxl1ywVyEVkHQwcDqJC+5S9UBf0Sj8DXrAVwmZoE9S3Uo8Clq8MQlZqB/B4rBXMAWnSYFgfgVnJtqtn0ENJhHaQMYB7MpWctmKMrB4Jn4/T5tRMh/0oegeAyvqUoUk+RVKX2eFViTVpZwu8bCs/QPh4ipw5SHO8PXEkFKPP1LsDiCl/3mU7s9JKVbcq8oM1EvpoqUMgjT8z3hZPRLM7UOWf+TTKCvz1N8Hj/yZ6kC/stn/j2i7aGEnXlE7RZK4rhrkOdculTxHacPPeyXkQhgrZ9Usv89RZjShQgFaoogd/jo+vDSeaZBqXjOeUlEYyTHz9ifWvNfVlZCO8UPb/vZH0GZdqDrvr8/8WTQFEX++d5pUsHXCPFOeW8Mt+6OIa8GWue7qxbg/9zhLKqCvqf2znj3V93KpfrhBzc9HzMMG2REYP/y6EAyb9YpHmlFnFyvihy46YzMxBCWxfp0rEFpynOLxB3OoJIUDqIA/dS0AaPyuySrYXJ1y64RWrOzvS0LOvyYrbqlbtWTucYF8ZTLkGx7EIRrCsC/hLWN+/zqFapwtvowUeVLHZMwLMYHyeW8mLiEpgV6MxDEaF+n6X5nv/080NXdXnIg9yhA6lDb7+7ectOIr5vrHU/UfMJ1eSN8cv1Lu7DBPnfiWcAnUppEOzXKB8ykzA5DSiDHnlzJrzf9RN1GWy45/IoswjNqbAjzJYqFccneA6sj3crM71oxXPYnK5cSHBYzmh59MbyJ19+YASjgESMZOR5njBErVIWGsQ6aoDs7qRLqhOKXMB/w5eT1wvpi9m4yIu2JbyTN3FVavraPcrCj1i+h6MbmuQAMxlAAI9O6D8nooCToMLIfpS8lmka20aRuq3RaevPDxu5GtotmWNWdlvDk5egzdRHFpnvW130k+T5++yXnQt0jERIai8UXnvfof5nhPJcWkat9B4kBy5FlthgUk2K2m1ANYHubrO9oGm1LsFdItJvRwL7fXIVhY1NpenhdI3xVvZxbWbW3d/72Tb/75oGuiEYKk/Pe+ZWOMK2sZxLcUqroDFwidkP6bnEHGh2333AuIkpizg7xRb003evyAvXcMI73XfLMwWm8DB01/vX4Ii2nqLxDBAYgpnEwFBydPZmyunpRp4sxHHcwiZXjCSy9y3surGrhbfbv8AqWIU9jaGNm636osaEo4QhAFMaydMhEgJx7ybLktX64TDMUfcUM82i4Y4Eb1jIZGoEvrZeEJoXtC8QX5xHaaDW9+YExtrPf0H98I4AzgbTxHhQC9wKck2aLYDxPBe41pBIQR8PjOd2ceAgeB807Yk5GhajyzeoDe2SBBCjH41v1yiAKtLxRBb/niJaDc9yGkZO5BK1IyJxzdX4xBekrcIJRq21q5K5xFb95qaIxU9Y/2ZATliKTv9cYsA44yVun5oAHHxIrqZMD7lcWeZiGulH8XBOqW37a94mTUzjraDLPNXmXLw58J0As1+Vtn1QEy52QzdKlTRMKJ/iCm6HzQoerHMaXAfMWbTEIWv85RoQR1yRlgaeZJ+GAigHLzzZfYMt2AyIgNbBtepxKpik90869jJJwyeppPMB4fW8UmC9D53+C/CbnkUm57qca2BKEBLkKOZ/Y7COuKJwMW7zwdhxUJPpR1uaLcyi/UPtlXbA89UDX/uJ4+nQ2X9ozGbUwOtaH5yutZ5ElZpvYd2nV5A6N+/F707mIGoxpPBzeFxxJKo5fUuWs6QzBceTyqgldHy+kO7q3dhtVIX7q8swFrCLG8rXyzh4x/xJzdNlRIl+g663SSzPw6ApAND9sQ6Uu+/T2liGuz1yKZRdpPKd6ngupDzpyMCX1MG2qM7O1fIsgQ5lEVnWlx2kA/2YHooZrKwYrbFdUS+ioABpF/t7GF6CGjaFnhuS5trkCsOU2Heuk0Bbfrr28Su8gF/PDLkcEBSP5JZcUw0vGlemLKwNY85vsvfXe887Zfo3a0Z+xpWPa5kLiYbEH4jBoew45tGPB5QXN7XsRfzf8VTdjck3mWlBTq3rA9D1Tg+f31VbPjTtyTbbRvvjDb7cir2ROd1ZGB0WukCvlyU+Dqx+x2inh5JsWe99nVjuZOc0B9a9UW2ik/31ul2n7P+kL8alqSNL1hV8lqwNjVtKa94r/tMbU7GmuEZE/CqgVZigypG0HTz2RbGAoTcVqRvYflKjy2YVkhTn+gVj32zDSMjJI1D9rcPJSP20L3LHVBI7QqnOXOAN4pEhWciNE3ZK6OIJA+cbp0ofZQ1/h04I/mGYuTfd98FNWp6ph/IRc49xC16MikJW+Qghy/WPuPrsxOyJeU3FVQx3PDUVXqkAOFg3UbYUTqvlzcrCCd93Gw76rPLmuneIgzzipBEwil2SB9xPKKlB2pfdQCK65eZbj0YRQfRsLE0Ld2zQjGvxZrpuJmC0bHEslpM0OOPUHPAPjASApjVbEauWdXou8hYyzVLkruZsMrWzrjtdMq2Z5Fbd8jy/arPI/ILauu25jZKYZa0mfvBHPGR65EavcS1rliBmU4nVIvnHMpykjI6Ckj42LoTztnRx7JZau6LC3uQuU79lj9hnCIRwhLut8lxEf668S8YP9VXvhBJJTgYulmrtkIeiAq110/0uAMTAqh9a3GuDEMADR4aiIGIZxEeor43ODWAqz9esPQAjtFYYbt9CDEc4YJ5IZU4EgkSycw5Zn1b4q0c1xwbK6LZdNtKgcPZhCgj5fR7Ozq2Dg3ApDAxJGl1kmT6r5nxhdEkG4Bz93PWo3pbm83N2engdj5SKFfijGnWRppgN7qqTcj8VyYrbiZ3YqBhuaVMitrVFjfK9FjF1o0UBUdxiTIRE6aEXo/mxDvOdfBt5fyeOjUZaYP4nBtLMFBjmQ7yV2FAJkgYgMOJ3sKPtDJYbgLxfs77mWEkdN05TS1PGrnVW8mlbSqeEodOBjkC/Lr9An4qgDdyPhun4aInGFaOMO+dax5UL6VCZy15jnV1NnwrNroNb6ynmUGGOYWoIcXy5eOq37ZaD+Qfsbebmg2r/JMVoR90HcECxSERNN1WADFzp1mTwr7fvJ+oHIcFeaH9DKhdO5Qv8VvcrORcPypOJJEPQ6LJt2suFyETj8+Gsqk4l8i6gzD9zsbc5JvQsoZpVSuuuIGTKecTt4mYXT3I/vxhMdq20rxGeM46OIrhdLGi27r0LW/y/MLgS+9Y+psykBuu6xa5BeD7gTuEw0jTiGuBN85yNdt8dDNWVcIGNn5oqBfRdDHzfLRO+31GfHaD2UjUx+tTFfpnS5UkYCYHLEzsmpSSHsIt2DYCTKNZWp4xAaSSL7j6z7kne4zAm5GUKpIIqF1mfUnRFLBfDDoSKm8Q36kCxXe2GJTv7dKSfy0WFS0nxn0MRAybCO/i2hj2qVTfilVkudtK0WM7ABJOmYypSdUAoLR9vb2RUWk2zTtI1xGJa8GIlSfhOUOb8LvZyH+GY5/4upWOpbpoSCKEMMJACo9NnmDIgRDWcNGtHjN8KN+mhWMo7FOco/OcpFVGXxdIuF03sDtDTEQa2L5bkbtYn/xyH5G8pl0zSGGbZmNd2b5eI/rlOq3PKA19xSpQJiQ82xWuISTZKiHcsgY9GrtjyWfEpOcPLxOcQ8iimvrwtoYM8zyBvbtmuWRe5K0ggHeU8loLD+4d6agkjP7iJAsL9ifr8lI6oou9+gNXUer2cZ9ZApcLN9NOp3X44p80LThqXLTEgNa6FrWPFk3C2anZWuKk9r38+gvBg8OIhW4akPXpdg2FT65GWNr1V9c0RWPbULb1VLm7QBUKYt7kBUpOEOSAb/GueUGkTipKQZvRgH0Xk125jiod2XRTnwzs0dJEzUVSgco9tsB3rvGBK1h69wStSrHSH3piEn7atAvrbbhBYXIuhEWsGIUKDm8rkWnpDJ+7ZdmE3ofN88XS/bTitQ+6FBSQUjmeE/DyW1jW5/6EDBwjFMzHiIDMpzixTqeYlBhsDaWq7yg44HbUQ+cFgL/LatJukxX8ecemlIdmnTf3A3xw0NanW33WrFKA8JgXXA9euhLpuJ7CWvPlldAvEr/mVCgDLnkDNn+GwPMtxABhqE7y7sucv8eXOzrgHND1Fr31ssG8cKKRrJyiHTYMwaTqVAMhtuim6L5SqIxdSqNDeeWxO9nOxmUqp550IQ6i2OE5YUnQC1Zg9wmsHVmt5KYnJSxGiBYU0rimM2FkzHlXQkJTNh31k4eUHqCdNNcxaSDXe+4WljPigQA18A02bTSIUjtGD5eOwwJbuoOEQvR18dxukFrQEbp3PFl+VGGgYcMWFdvl0x5vCMhyHnbb92EJPki/bzoAaIkE5GKQDHulaZonkwdgN1EL7KraOO7nkUZShmYHHDH6HD27MYFgcYeIUA2ep50NPBZvgh21t9RluTqcNVtfhQPUEFP0moMlQ50qarGZ/im2n7j8/OXoLuuPC/jejubPNRdvL8D878aNBlhzxcT/C1xumDD3ZDpsakCe/PR1OfJHflMRtKTHgtDz/b2W8/Tv3qlzCCv6vvCMtickGCe+4Jqlzhz0jw4qzTMn708vWWm5RHo3y9iJBkzXrwSoQDtHnb6rELfWoBcq6FxtOo2Fc8Tp8YMX9oxI5/VnnrGkM0HJfnWvs8yDGOIDCYgsojBpPQEneHnMy+eaHmRLf9PNrlBRdKV7bUdkXol4djYUdXjQP/amSb4s8S4NIogtVH0kvVzbXtzwchZAS/zzFG/g2RNN8xuoc9TU+DJ0kXxhfqwV4/vyja0eupa21A8d8sPmO9htizqpJ6cRs/gZ6madH+XSvhG43fEGGW73crKpGshLE/FDeYsBa1cpa1c5RhlbOK2skjqtqLI6U8w20GKFa98d60EEp2jmyTrJ4E6GXPI+vm9MbR0i/73LXaZcydwcyNXMieuROQtcAzL1ar6FfmfW195moT6gYMXa1vEocbyf0BFwGkIhDYQRpEu1tYtj1tmjljabbyYaHj+eAApcM2Uj6DO5PbWmp69yJmqb4g0HpDkD579NQt2G5UOYv9o5PdnU79ysHT6ib9+zJ/9Raqpnn/tvoMmA+YhFZiGDvkf5l2cRyHCrideYS4c87MQ2Adk42Z34JKSM/KX9/fGa9cWrvJ5qEhJXHPX5g1QKH6tYX+j1T3P5V5PLMgGoxWJ9SP1Vv8EbeRzS0bCFwqyeU+7+duVm6oxNKIwZ4DrUAgDtY11ZU+vBzzfsi2IrRPXXPdesfEn96sKpcRk/W9XPObqzls1JDu7rnNdx6yo0gbFB34oVJaOiLZfZvjwLYad7KCuvVI09zfo7uQz/kn4wOsrmPgTp7tUIad8QT8Bvqgm917i7TdPJ3U0MDIqP2OuY9n2ssKBHp3cTOYTCCNWf55F/EK51J1J05UFlkwHFsdggk7sXNEl+sIGCWid8/pFYDgoGpUOyYFnFEnVNhcHxacrHP23TaJ3ezH2qhhtoWNbC6rtlSdIvua2HYthrDz+Rbkl/LkmPicFIqu7GZ2HcXZMrpzxkaXV383IZCfEdQDM4tj0OuEewDCsg03hiQ/4klENBNgO6nsskEqK3sLIx53ISVcdjSZy4YfAj3ig6mad8+9bxbt0zN56Y0aD3fbN/hZW6aMbnxJ/+Vzi0ktfKLBxA+I3Yk6iECfwzIF9eYE++n8UKsOOYQKVaZHab28809YlJfEDEcnJG8lxDz0DdW07FJv1SWYFODq1orOeVbomDJYv+oBkvIq9AsXSd0OObzihrR34oPJmmG8e9kd1bjNetnFBuKZUC6ypfWZCt8Dm1qCsMAJGCkvHFRfK1TW0jmyvUwkb54TSsqJVbfpIMPwaLIrZUeP1NVfmDtFG5T8DU6kk8j7mlw8C3sHHuE6rk+V3YhfKLrinXHiN1uH9TIjS06RjY0XP2l20DswJY6j9avfK7sDuZ3qaVuo69uaGZahKxGHun+3I6wUK/D0wSVJuad8y6/liTbsdb9V6V3yAWnku7KifZ67H0kQbn62m/+GpSMMS335LB8rsp++ImWydxJ46AyCeT/4nEsjR8ZcLzB88+p9rGtXITl+oyvLUlRmkIykes5H2Hk/JnhmzMsOs59WOf0pcPJWzwLLK3zB9rw+bWvxsPRqExuhH3vaP0C2t1/e2fcvRmx8b2z42bJD1VmuRJa+eGfTPjJs3CT/q56Ip+6M7pK9F/QskBy+1kyGDZOsXywtZ363obzf/FAmnNyx62usJuIXtxR8a9KWcu0vpeNHq/HE1xsjKC5KdmTgZR0fxuWGYt00MXXYH5NefdQ4iBTaSMpdii9/z1OYYsPMLNkyXFUQXP+I5vCvBsFc85m+3wMCXhVLNirv65IrSpuwUSZq12r2Lln0cQ7L/q8P/rg43iwEVzhhBGxd/v5IJTw4r8VymtZ+5Yr63KaH1QNmL3oJKcGV8psY6JbjdlnZahV1gSSMOIOzLLA7KluT+Ov6ORI5hrUGzrffDe84ZgXVENATjoZ8gb5AJG9A7KdYvB8tTEgMWL3FwI3Uf5RRK6cNlVcnU66LC8CzZhHOFTWLIDJK4AtLyMwz+YTYJox/DaRUE6NPflGGttJqtXMOsQS9pczFMOhG0kBN4cnQq9xDsJrGWezdsw6CddVtjhUEnHsDcqxnXC+X7DU7Y/lCg66Ax5mAxDLcFx2U+SX8FiHWwEeFrrgO8kMREQfu1F0KJIQOM6r9RrofuY2zm1QUcCvSAh+HDCR72WTDf3n2qM7f83q/FOGJ7IpmOdhbgdS0VVIRXQEb14xiWFd+J8sjOpUrZ7Exp4QB1uf96nmeY9SQXSn1Cq/J3aliMGmKR7714XndCKAxfnISI9RWeT3brFEyjG4X43Axdil1WctFwfKvQlSATloMVjdNRR1fcpqkEchy1AUYiAF2C4f2/OlGYXB/yo1Jak9UdM/xkdUe//Pa1hPJBfKHwpl0VlB5LKJkOIBWE47HZL83A7x6Y6TXcDStMCYedvDjeKWcYe23tfzeyCtFZPKNW8UqM6AV/HrNGSfziLCGaeVVyF70orAtIqL4x7oP0IBOVZmb9+N7bFb5T+YpNiVnx6W5ATfIYLDQO5TkKxwDJfQchEQ+kmb5NzpRwhR3gcXzFB018ToIe1BZKw860NI8dgl3h2x0ZOv0m3EjYgfIoB5BvgntuHDSl1rfKgFahyMu3BEqX/RQrmpU3fAhUzbLIsXGNkgZJWvofycFA8r9m+P8vHdqTi6RkzYJB1KbFjbpEfzOWwlK/HpqAMIziWw7DNSwhcdUEDhnj4G+Jy4S+b40Rb1AnicRmJuMoz6uMewDK9Be+KffY2EHV12JdxxR74PkWXE44qcDfU3miev3kB8gQr6SVeEuZaUe8LBdQyIWZwB0perXi6Ni/aQwF5fm2MOUOOKsD/J/fPSyVfcTjaJs41gVQ+YKN6jkMSjUYN7pT3JC6NFkJ/UanTjSopxSQ8Z4XiYRRRhrdi32rFel5cF7WUka58uxfhPYVAaqAv7r9d3Tj1oLFK4dFrlAlK+vDUKT2XvseXNti19otzemyxcBXNI2RTPe0ldy4uLLhCX0Du7IwPLJy4GTqIiJOqOtuXtkHru4ND145o1JjGgl8u0U/BUW6rdPMDDZRv9/XGZU+9/BEcHvpFy82F4wBr1Ba2O6WMtOcaljZPL5+ycHrlk9SxE6mN9I5RaS03gvDLtjyRAxjZrmSUf/OWHGCV8IYg01hoFHn0lJKkhVJIyDlsQ22iS27SKcxviBEJe+gE5b7pVQ5ddOynB1+ptSW99QXyubmwAR0LgMMC9s2Fg8/mXq5j9HfgMiVnX4lpxixkpj/fUCjM8V3A/pkNBbdkI8UZJIa8EVvNZ455IhN73eDMjfAr8UPcgXDNfZMR2xFtUaJknejGGUnkSW+Elb4glJf0Z588uWMOE7zx/gd9j3vAwrbyfGp8L6akBVfyqo9XeULQWTFWvTWL4i+aLL51QmBD+w93d+F2uN/MoHrw8ytCj+BF2wfuxkDSugddS1/pT0zW57VTatLTdulzlY/Jnsll+6O2NcbloKhjGUn2bVSMMLk6OKmQqlvrqzwNcbmNrYGbOVfQ12G6pCpJWE54eQgv84w607NcQWxPMKUlyaSwPQ+JaKSLhQXyTzmolrg/o3ZG7+fB0lpspVDRSV7+FYvjooYY/xnGL9Z31M+eTWnH/ZAeQBvf2Uqo7fi7JlZLg8NQZznyiVPfcgaOEg+ZySYPxnnLtB3i/xK6kXFs8nojEAM12wKPBQSEzDKcKcEdr6yMCzn4/jicC4YiI1+Ndi9LtoA6b/Z6k2teCkzA5hZg0tExbJnvqT+NVnVg3G/39rCTnWTaIaveCZj3AztqnYP9eyOditeZcmLQzTQg3slIFhx5MpJLJs2Vqky7JJmZVs+SYxNZO8iDAPKMFhVwVb5u3Z88h/7lIqfPnBpOUtUOV4CQRdXz0ycBiUAqBkY+138GnYYIyzytQlCwvhBIprEeIlkmViU0F4Ohg012vNfg2EscBx7HFaO3WT1ds3HvJKbMbaEjYePjsU4vuKNbL8JrmBKQGQMJQmB4cLKFTggdNvE252vz3Li7b9VfiwNZaAmkz14xGFNwN1N/g7gUYIhOei6f1xDGO41eHgYa/mVsZeBya9h/4gnJbzC2aXSvLKg68qMzL+6/a/othKryUuPK+021nfn8bAzqGoOrNjl2VRBrcT0hJS/tr//av7V/Kv5/3lTHkYip45cBVze/5fxJ090418vzpwby7GYcvDKG2UrjxPd/wvnxi8DKiZ5+X5b5R5Df9uR3IzlEdstWMlt1e+t/pEZOkdjVTRlzsElyt44l7ByGgTAlSW2cnppY7vNMVNtUt1vUTmuD7oOdAsbo1FTKTew58yfYfscoxdVkppSB9ficLNCsqEplKCL+puJY/rvKezGpcQfwhLVoPGOzqvaTLl3NVAwGx35zjNGNhdJXXTKt6sTP2dacD9Z+3H1VgYdpx2LcUjrHt5i3s6bMD+wsk8E/FQKoLiu1JYDgxVjbyWYfH/KLjRcy/RP2MfKSP1V6DB2N5r8zq1VikbxqTR5dJcKUeFDXIcxV7/QqYg1Ju6al09Y8X4+rAS1hPXlcZ6aLz3Myaj8FF9g32XGGjug8GeNzb4DG0LeLbI3mLEGFFtJaw89kEXm7JBoxguwX/x79dUxY8BKb+qyb/C62t1+LI2iRJGaMoa7rcDr3+xSrQ71fDVa8wnm0cpJFkWEWKzrKU1nHjrhMq/l3Jkfj5cJ2eiasU0XeEGGLSYtyrQNvDf+rcwIOUVK9OiifTdn1KrHJxs6c5efcBpTDcaqfOiGXLlxqYq8xFyYWaZtVdiM+hqWxGHjQdTMngjOZxFVJBFYiknATbZwMhK72yTyTUCDD029/sYRaWSIdrm9AooIxcnyTugVOyoB3oA9nUuf39OavKsmEbVb4d2ycL0k0/SHj3iV24x8loGzPjMmqVJ3YxQmN9kcNNc/PYG243EMWnJzd0D6mY9HRcpWfebwjsxZKC9lW+/+coveaGG5caSui3LlF6I651qcVStcyuOFRCRInW7y7yibcWornhkDj/XcsrmpAx4vn9/r8vYfRaqoIk1vlYYDqGs+CkLhSLNM+WSGbhiJZE9r/Mx6zN3y1TYJG2Irrqtt5B6qRJpaK2bU+Mpyw27d4Hvpn+ZLGAEk2RYHCEmZcdY4FhypWWATvm+1y2F5xkCKjnD+pggrAyvw1Rm10OK9z0xqpxVvHlEHT8SzBnPcxqVmuRASQJGAoOMIT5U6faFfsuPJdnPTgm8Ed8R9QkVNha/A5wuyxkUw93xoG3sqgf4FUWsWkVAHlqoa5bDL6b1UaEkU2x4hZEQVSo9cQ61pegIzhHizJ1vGNs4WSpd/NGLISDzaafj4Qvcoe/rtV1AAF5pubeAo3vBkl+zce6xOJZGW1QLcC6TgCfN1nCOA4paK6bysZ9rCe5dCK8NIfPaXcBCW3dOYco7dM6ENMO2a4hSG5GRJ7o69I9H8tnDgSdstKu1DbdQGlFdeREmCrcC8bNnFvQr7JQKHMLgx6Avf6N6YecjzRIESS+jf9OkXkJhESA41vs5Z/r6Z+/jZ0Ae3BPWbAfEp5IQqmMrR2QAYfr4YqnU9NE74mCGq2/jc/Xj8FnILEkg+Mhit0ZwxZTZPg9ah5XUyHxpaMP86ZtDaluZ4twVR9Y6EH8FMbciyeYdZ/55dUnTn/VmjeToq2YUS/hshTZTG3U41vgpsFKKJYLqsqDm3o0R9Ky+avL/MMMNvFsCEw/QttgQC9kc6kcqO9dAixn3jzLnmUmFsAWMuUagGn8iLhRdDEUtHHqUrzoYY2ahqJ0irsXo8L7kOUAVzaGpNtWZqPpiXZCMVF6JJhx7AQRA75onnfnNLvTcmgfO3uOsjGU54HnxDfDh+EC9QL/RGMFp4Ojjj+jPtN8a7CYcBSVsyQar+KlWkfSA03CKubSJOxvH2I2gIjYAxrfJKP24hlOeopQ7GGUaXvoe8e9Pzzcdmi7vOzYT+cH7HFX26gN2vStvdkuGsjYoGyZ+GzCBxtUCyzGF22iBfjGbxxg7g0anb5K7eu+GwOni43LAlUjiZkzeU3v5I6GDqu02UZhdXgueUhZM5aXoRrdUJ26J3Xs5JiyVTsRE4eCwTuuN5DMj4IbwLdc07fd/dIseroNbvY4UXGqbfBG0skTpeqrP9kVV63oyfmRe8AV7Ex45HFsQa9RbVW8eo9aQWu24Mh5HhenW+vGFGObC9j/4t9aTpI7zSgxY27iwaIjDkCsiJFsVRLap4yCgH1I1fwtZnagTbJ7Cm/zByqUtngTcSHejOg4zTV+9gqwO0vxm5pP2AIf+ESced64rKhj6kLJTqTlH6mehOjbDhkV9K9tyQG74fn/TlBwq3ZA7DylM0eZzMQeuXBvtk1MwTp3qnb6ZRs3U77zn3fCZECC49dyJH9sISZDYzVnAeWHybvkwz/S59vYd3iUcUs4exUI7QpreshzZKeNA0xU44737de8FfD6lBvyC+Dt+lVEgOnPQu+slXuEzvSusv0cJh/7aubeZEa/EWTdy7MZHVUGppJwURL7WXX2zvmDjQbpS/VwuPzuEJK3TxlYPzmur8QX1SOak3bbkvraxC4ESfqeOZJwltCPyyF3FnqF/NqwMfghes/XHXb3RCArVU8hlDoGbXI3DUhR98mDqWjwI7+r3iVInRcSzQv//ltMSKIW8SBVjsL7dmWs+vp6NxtW+d0WK5HifS8fUBwPUQdNP1eY9H+F9DYKH5LrVl9a0vraNTCfKLK1Fj9MJhObw209OpZihyBVd7mi3D7NYfIMkO+wsOLj/X5fyewkm8J2GyJXFatccpbd+76KQODmG+mF9n49t0++RjZCQF+9NgpOib+noEpyOqBiOriT4p3icvnl7KnldOo2Ov7N7bspBTTodOlzS3F6pHHem+csWXfClVv/gmJHOzZwwmgVlOOXnoQ+7zSGOr3Lc06Y9bGnmbvPgroJzrtV82//4C14jM1fEhqe1JofrnmF4JRrTL6OOxlkIyMDfkosbk3vm258usTxOotlvQSRMcwpXthLRwPjuoCvuTmr9/yuq+2RnBfEtZuH/oWyJoH3QiGc9yL2PZSMt3o5+b173EuEGMH/+yFDajWNJZYLBtyOJiD6Nr6D3mFm7fvriW6yBnTH/63DEEj/WoysyXJ9qWF8Q4Dc2WyzLQPLW0HQoML73wS+6QUA8hbDie/iDKVl4vL852FsWnR3Y10rBepUn75egTz2aHh+IU6KOatZqO+xlvwYFvw6dVIfEF2Lsb4uvFPzV73zlKN1RY0rf06Y1BG6lBYLoY0eSOg5iwIqH/jy0cGy3CqhsKyM3/XtcdH1g+pr7FO1+CFjQZfbVHJypAYY+JELaHcMp03cvhJI4uwgHhfgVwXKB3p80oafW9CO8hqmjhV1/zUTPfJtumZ+8mFkq3WT1YORxjJz7q4pXnxxpy3tydgDDE28uBNwQVa0q/LauTv4ctyVso32XSfx/SNJjsFne2xMgKW3EKWBPej1+/YqpP9gFfXrehnTytTUwL0H4up8438jwEfoTCZs940ULc7qAJvMxHSKtsCgnlsgWMZbhR+v5TC3ezjEDVW7Zg7Aiwf8Ox8yGxkUfkF0WPElAtfjl5EhnrhVfegYzRhCvS+C3pIuxiqzk7VeomxsxO03jXBrrACwPe4rtNub5aWBNVcs56/S/Fzp1voNI/ZoBH73U7lym8rZQQsRDdjjz7KF18aMw9rvaTRKHzBGjMCBvXvR/0dsvknRtQZRrX2cZwDq81I81CziQkCvtDjm+rH+B6PKkIz7SFI3bCW+TmU3FL0DsfxWgAyXSJDdyYeqq9tj0kvh+RXgPntTOk9lVSdqY9YirlDDCxnEOIZVoqrgB83vudzs9fBU24DWYm1nhpjwvYEEt44oS2YmGLYOUMBsZL3SEYi9QURbIWxyw9WSE+RxOOmOZhLyIives489zF20cX1LMINTYyJFRa0W5k5Il619yjiG9CVjRwyMhKjCZx7oBhN/vq2IFC+qzXNu60Aj664KVoiYpFmGlvL5xFYzwojkHsAjoy8zNhe+OzAD51vEvlW24EcWSL+8XZdpyufSXD3KWT+kBa7vEjK709FnQMZguCXvjdwOVdH2h/FbLPdH79uZY1nk+DgER3nXkOorB27aOgIil9ZNeqSWtDiO6YiC7h4lEMyVEeNfjCO7sg+zEai3OgnxGEPIe74BK1o6fKcfU4WnDW1Y4q6Zv8pLvsHoQdb+/X4WHt8FnnCvcCtrNHFY3c3hy9WNGFUtybVmZ054Mf/Ot5UBtIVZWIMxT9nqK57wkAZqFJjJ2V4vTS6rajY49R39HtdaAY5A2mr0L1qP0zrYbn5LK86xPQFYeLJchACSTi2vPTcTu7aMQo03s6e++cUl+CMzMHU/GlrRw3SBs35v//kGjqfwSLMwph/5pcGfJsU3y6RrINtLEe/D1awBgY3zV1x/QJjTrPvmBDUbbE8r8VG5Pp9wqlvdeUGapTpGO3jYUZKqp3x2VJt//QVyjMuHDH5ZZleSJHZ487mhBlWoT9UHtGnRdloQ1TZCdaK/zlO7S798IjLzI6jTXFDX6PkINFOq6UBgLL52/6dqH2HlvUaxWcDNVAX/qQihS8NcGkIeH18mO1YvqqZqVimkbum1x1XE1D85TSDRe5p2EhJg2xTfqFRKR7pyHK8wvNgQMgsJF6xur3may8W0Hjte9IseMllRjuuCsF97dOEL/OVHZaKjZjWFtlhePE5D0g780mwdDL1r/GdHqIg2849sGB/GVjQv/YkQempd2w/UAlWe/5jiGi+JYxleVp1p+Xb5567Li04/ewa6X2bxodzlDK7FX/jJG2sXjU5cpza3+26sTVMtTGYjESSTyY1n0qLA3XPKcvuY9YeS/CGPS/+667YEdE6vDQHs+Yn8An9Pk3XW7rLs0xosX2g50QSbs5TgeVaFaOMFqz83aa+B3jMmqXQz/iFxzhTNibHwgNpUyTsNxDa6e/aACvNTH5mXVq9StpjvxH31XzH31wrjory2BeTwhwdgpBfGi8beJ1zO8o5dNz3/wfUEsDBBQAAgAIANGB/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04P4Geg7gYAACoaAAAdAAAAAAAAAAEAAAAAAHkDAAB1bml2ZXJzYWwvY29tbW9uX21lc3NhZ2VzLmxuZ1BLAQIAABQAAgAIANCB/04VHmAbowAAAH8BAAAuAAAAAAAAAAEAAAAAAKIKAAB1bml2ZXJzYWwvcGxheWJhY2tfYW5kX25hdmlnYXRpb25fc2V0dGluZ3MueG1sUEsBAgAAFAACAAgA0IH/Tuq6OMiqBgAAkSIAACcAAAAAAAAAAQAAAAAAkQsAAHVuaXZlcnNhbC9mbGFzaF9wdWJsaXNoaW5nX3NldHRpbmdzLnhtbFBLAQIAABQAAgAIANCB/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06UE7MiaQAAAG4AAAAcAAAAAAAAAAEAAAAAAAMfAAB1bml2ZXJzYWwvbG9jYWxfc2V0dGluZ3MueG1sUEsBAgAAFAACAAgA0YH/TriRmMxjMgAAyEcAABcAAAAAAAAAAAAAAAAAph8AAHVuaXZlcnNhbC91bml2ZXJzYWwucG5nUEsBAgAAFAACAAgA0YH/TqrfYXBeAAAAagAAABsAAAAAAAAAAQAAAAAAPlIAAHVuaXZlcnNhbC91bml2ZXJzYWwucG5nLnhtbFBLBQYAAAAACgAKAAYDAADVUgAAAAA="/>
  <p:tag name="ISPRING_CURRENT_PLAYER_ID" val="universal"/>
  <p:tag name="ISPRING_UUID" val="{8CCBDF5B-9584-4465-9117-7585AE455BA6}"/>
  <p:tag name="ISPRING_RESOURCE_FOLDER" val="C:\Users\DMotornyy\Desktop\Тренинг WIND\НОВЫЕ МОДУЛИ 2019 г\MODUL 3 _ WIND_FINAL\"/>
  <p:tag name="ISPRING_PRESENTATION_PATH" val="C:\Users\DMotornyy\Desktop\Тренинг WIND\НОВЫЕ МОДУЛИ 2019 г\MODUL 3 _ WIND_FINAL.pptx"/>
  <p:tag name="ISPRING_SCREEN_RECS_UPDATED" val="C:\Users\DMotornyy\Desktop\Тренинг WIND\НОВЫЕ МОДУЛИ 2019 г\MODUL 3 _ WIND_FINAL\"/>
</p:tagLst>
</file>

<file path=ppt/theme/theme1.xml><?xml version="1.0" encoding="utf-8"?>
<a:theme xmlns:a="http://schemas.openxmlformats.org/drawingml/2006/main" name="IFC+Fixed+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Contact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Divide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_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IFC Fixed Logo">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genda Slid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Full Page Interior">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ingle Area Interior Option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wo Area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Highlight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omb Stone">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Slides">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Chart ">
  <a:themeElements>
    <a:clrScheme name="IFC">
      <a:dk1>
        <a:srgbClr val="021F43"/>
      </a:dk1>
      <a:lt1>
        <a:sysClr val="window" lastClr="FFFFFF"/>
      </a:lt1>
      <a:dk2>
        <a:srgbClr val="000000"/>
      </a:dk2>
      <a:lt2>
        <a:srgbClr val="139AF0"/>
      </a:lt2>
      <a:accent1>
        <a:srgbClr val="0B5A37"/>
      </a:accent1>
      <a:accent2>
        <a:srgbClr val="890089"/>
      </a:accent2>
      <a:accent3>
        <a:srgbClr val="C8BB7E"/>
      </a:accent3>
      <a:accent4>
        <a:srgbClr val="A90025"/>
      </a:accent4>
      <a:accent5>
        <a:srgbClr val="FC5307"/>
      </a:accent5>
      <a:accent6>
        <a:srgbClr val="420088"/>
      </a:accent6>
      <a:hlink>
        <a:srgbClr val="C8BB7E"/>
      </a:hlink>
      <a:folHlink>
        <a:srgbClr val="C58006"/>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A35D9EEC7BE84EBA57F60A28B25C3E" ma:contentTypeVersion="13" ma:contentTypeDescription="Create a new document." ma:contentTypeScope="" ma:versionID="948267c4d4710f0422d78edbeb85422a">
  <xsd:schema xmlns:xsd="http://www.w3.org/2001/XMLSchema" xmlns:xs="http://www.w3.org/2001/XMLSchema" xmlns:p="http://schemas.microsoft.com/office/2006/metadata/properties" xmlns:ns3="98ac8286-1dcb-443f-9c2c-5155aaf7d39d" xmlns:ns4="a1056d45-a318-4d83-a7c5-2e1035740bd5" targetNamespace="http://schemas.microsoft.com/office/2006/metadata/properties" ma:root="true" ma:fieldsID="7f8fc2cdf04d444c85a5a1eefae8d7df" ns3:_="" ns4:_="">
    <xsd:import namespace="98ac8286-1dcb-443f-9c2c-5155aaf7d39d"/>
    <xsd:import namespace="a1056d45-a318-4d83-a7c5-2e1035740b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GenerationTime" minOccurs="0"/>
                <xsd:element ref="ns4:MediaServiceEventHashCode" minOccurs="0"/>
                <xsd:element ref="ns4:MediaServiceAutoKeyPoints" minOccurs="0"/>
                <xsd:element ref="ns4:MediaServiceKeyPoint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c8286-1dcb-443f-9c2c-5155aaf7d39d"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056d45-a318-4d83-a7c5-2e1035740bd5"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0F05EC1-AD81-4057-A227-48879D2AB3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ac8286-1dcb-443f-9c2c-5155aaf7d39d"/>
    <ds:schemaRef ds:uri="a1056d45-a318-4d83-a7c5-2e1035740b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F18ACDD-5B59-42DB-95FA-4586E127A35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306B183-9F50-4B49-BB6D-AFAA371845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IFC+Fixed+Logo</Template>
  <TotalTime>74311</TotalTime>
  <Words>3434</Words>
  <Application>Microsoft Office PowerPoint</Application>
  <PresentationFormat>On-screen Show (4:3)</PresentationFormat>
  <Paragraphs>362</Paragraphs>
  <Slides>27</Slides>
  <Notes>17</Notes>
  <HiddenSlides>0</HiddenSlides>
  <MMClips>0</MMClips>
  <ScaleCrop>false</ScaleCrop>
  <HeadingPairs>
    <vt:vector size="6" baseType="variant">
      <vt:variant>
        <vt:lpstr>Fonts Used</vt:lpstr>
      </vt:variant>
      <vt:variant>
        <vt:i4>13</vt:i4>
      </vt:variant>
      <vt:variant>
        <vt:lpstr>Theme</vt:lpstr>
      </vt:variant>
      <vt:variant>
        <vt:i4>16</vt:i4>
      </vt:variant>
      <vt:variant>
        <vt:lpstr>Slide Titles</vt:lpstr>
      </vt:variant>
      <vt:variant>
        <vt:i4>27</vt:i4>
      </vt:variant>
    </vt:vector>
  </HeadingPairs>
  <TitlesOfParts>
    <vt:vector size="56" baseType="lpstr">
      <vt:lpstr>Andes ExtraLight</vt:lpstr>
      <vt:lpstr>Arial</vt:lpstr>
      <vt:lpstr>Arial Bold</vt:lpstr>
      <vt:lpstr>Arial Regular</vt:lpstr>
      <vt:lpstr>Calibri</vt:lpstr>
      <vt:lpstr>Lato Light</vt:lpstr>
      <vt:lpstr>Poppins</vt:lpstr>
      <vt:lpstr>proximanova</vt:lpstr>
      <vt:lpstr>Symbol</vt:lpstr>
      <vt:lpstr>Times New Roman</vt:lpstr>
      <vt:lpstr>Trebuchet MS</vt:lpstr>
      <vt:lpstr>Verdana</vt:lpstr>
      <vt:lpstr>Wingdings</vt:lpstr>
      <vt:lpstr>IFC+Fixed+Logo</vt:lpstr>
      <vt:lpstr>Agenda Slide</vt:lpstr>
      <vt:lpstr>Full Page Interior</vt:lpstr>
      <vt:lpstr>Single Area Interior Options</vt:lpstr>
      <vt:lpstr>Two Area Slides</vt:lpstr>
      <vt:lpstr>Highlight Slides</vt:lpstr>
      <vt:lpstr>Tomb Stone</vt:lpstr>
      <vt:lpstr>Photo Slides</vt:lpstr>
      <vt:lpstr>Chart </vt:lpstr>
      <vt:lpstr>Contact Slide</vt:lpstr>
      <vt:lpstr>Divider Options</vt:lpstr>
      <vt:lpstr>1_Two Area Slides</vt:lpstr>
      <vt:lpstr>IFC Fixed Logo</vt:lpstr>
      <vt:lpstr>1_IFC Fixed Logo</vt:lpstr>
      <vt:lpstr>2_IFC Fixed Logo</vt:lpstr>
      <vt:lpstr>3_IFC Fixed Logo</vt:lpstr>
      <vt:lpstr>ГЛОБАЛЬНІ ТЕНДЕНЦІЇ І ПІДХІД IFC ДО РОЗКРИТТЯ ІНФОРМАЦІЇ І ПРОЗОРОСТІ  </vt:lpstr>
      <vt:lpstr>Розуміння ключових концепцій </vt:lpstr>
      <vt:lpstr>ЯКІ ПИТАННЯ ESG Є НАБІЛЬШ ПОШИРЕНИМИ?</vt:lpstr>
      <vt:lpstr>Обґрунтування важливості ESG</vt:lpstr>
      <vt:lpstr>1. Компанії більше не можуть дозволити собі ігнорувати питання ESG</vt:lpstr>
      <vt:lpstr>Розкриття інформації з питань ESG набуває дедалі більшої ваги у міру того, як інвестори піднімають ставки щодо оцінки результатів діяльності компаній</vt:lpstr>
      <vt:lpstr>Цілі сталого розвитку (ЦСР) як ключовий рушійний фактор і орієнтир у сфері розкриття інформації </vt:lpstr>
      <vt:lpstr>2. Регулювання допомагає спрямовувати капітал в напрямку сталих рішень </vt:lpstr>
      <vt:lpstr>Регулювання допомагає спрямовувати капітал в напрямку сталих рішень: IРОЛЬ FC </vt:lpstr>
      <vt:lpstr>PowerPoint Presentation</vt:lpstr>
      <vt:lpstr>3. Наявність і достовірність даних з питань ESG </vt:lpstr>
      <vt:lpstr>Джерела інформації </vt:lpstr>
      <vt:lpstr>Роль річного звіту </vt:lpstr>
      <vt:lpstr> РІЧНІ ЗВІТИ, ЩО ТИПОВІ ДЛЯ РЕГІОНА</vt:lpstr>
      <vt:lpstr>3. Доступність і достовірність даних з питань ESG</vt:lpstr>
      <vt:lpstr>Метод картування: як порівняти системи і стандарти звітування </vt:lpstr>
      <vt:lpstr>СУТТЄВІСТЬ</vt:lpstr>
      <vt:lpstr>PowerPoint Presentation</vt:lpstr>
      <vt:lpstr>PowerPoint Presentation</vt:lpstr>
      <vt:lpstr>PowerPoint Presentation</vt:lpstr>
      <vt:lpstr>Розкриття інформації, прозорість та COVID</vt:lpstr>
      <vt:lpstr>Компанії повинні розкривати інформацію про те, як механізми корпоративного управління використовуються для забезпечення ефективного реагування на пандемію.</vt:lpstr>
      <vt:lpstr>Метрика з екологічних і соціальних питань щодо яких найчастіше надається звітність</vt:lpstr>
      <vt:lpstr>PowerPoint Presentation</vt:lpstr>
      <vt:lpstr>PowerPoint Presentation</vt:lpstr>
      <vt:lpstr>PowerPoint Presentation</vt:lpstr>
      <vt:lpstr>PowerPoint Presentation</vt:lpstr>
    </vt:vector>
  </TitlesOfParts>
  <Company>The World Bank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NEW_Training_eco-banking_financing_of_WIND_June-Aug_2019</dc:title>
  <dc:creator>Oleg Bardyak</dc:creator>
  <cp:lastModifiedBy>Oleg Kalchenko</cp:lastModifiedBy>
  <cp:revision>4123</cp:revision>
  <cp:lastPrinted>2019-09-18T11:29:50Z</cp:lastPrinted>
  <dcterms:created xsi:type="dcterms:W3CDTF">2014-10-07T15:20:27Z</dcterms:created>
  <dcterms:modified xsi:type="dcterms:W3CDTF">2020-11-24T20:08:56Z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0x010100D4A35D9EEC7BE84EBA57F60A28B25C3E</vt:lpwstr>
  </property>
</Properties>
</file>